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59" r:id="rId3"/>
    <p:sldId id="260" r:id="rId4"/>
    <p:sldId id="268" r:id="rId5"/>
    <p:sldId id="269" r:id="rId6"/>
    <p:sldId id="270" r:id="rId7"/>
    <p:sldId id="272" r:id="rId8"/>
    <p:sldId id="271" r:id="rId9"/>
    <p:sldId id="273" r:id="rId10"/>
    <p:sldId id="274" r:id="rId11"/>
    <p:sldId id="275" r:id="rId12"/>
    <p:sldId id="276" r:id="rId13"/>
    <p:sldId id="277" r:id="rId14"/>
    <p:sldId id="278" r:id="rId15"/>
    <p:sldId id="280" r:id="rId16"/>
    <p:sldId id="28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AB345"/>
    <a:srgbClr val="6D6847"/>
    <a:srgbClr val="DFDCB7"/>
    <a:srgbClr val="B8B082"/>
    <a:srgbClr val="DCE2E4"/>
    <a:srgbClr val="E6E6E6"/>
    <a:srgbClr val="E9E7CD"/>
    <a:srgbClr val="C4CED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4" autoAdjust="0"/>
    <p:restoredTop sz="92113"/>
  </p:normalViewPr>
  <p:slideViewPr>
    <p:cSldViewPr snapToGrid="0">
      <p:cViewPr>
        <p:scale>
          <a:sx n="91" d="100"/>
          <a:sy n="91" d="100"/>
        </p:scale>
        <p:origin x="3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09F34-FA2E-5A44-A8E3-F03AEEEDB8A2}" type="datetimeFigureOut">
              <a:rPr kumimoji="1" lang="ko-KR" altLang="en-US" smtClean="0"/>
              <a:t>2018. 7. 7.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5F5DB-5EB2-AA46-BC3B-04E8B7D398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73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인생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회차 사는 사람 없다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삶이 한번이라는 걸 어필한다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5F5DB-5EB2-AA46-BC3B-04E8B7D3982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3449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사고는 항상 상호작용이므로 교통약자의 안전을 지킴으로써 다른 운전자의 사고율도 낮출 수 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5F5DB-5EB2-AA46-BC3B-04E8B7D3982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7295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6D6847">
            <a:alpha val="4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F4FDC0E-7FAD-47C9-845F-5FA26813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9373FF3-B8BD-4BCA-95EC-868ADAC81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E95BAFB-89F5-45F9-9C2E-ACA5B9C3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465086E-2209-4446-85D9-38C9C4FA4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894" y="2256235"/>
            <a:ext cx="4392706" cy="918765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B114C55-2564-4280-A6BB-749175FD4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3500" y="2715617"/>
            <a:ext cx="2057400" cy="18843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6" t="1557"/>
          <a:stretch/>
        </p:blipFill>
        <p:spPr>
          <a:xfrm>
            <a:off x="-1" y="0"/>
            <a:ext cx="10243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34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bg>
      <p:bgPr>
        <a:solidFill>
          <a:srgbClr val="B8B082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BD21C02-A309-4349-BD0D-3DBDBE8A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25EEF6CF-E9F8-4AA9-A9A4-6F189C01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ED8499B-23F7-4465-8F08-277F70EC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645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E11C5EF-43A6-43A2-A2B3-24CE351D5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222D5D2E-FA18-4368-B133-276BB57CD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02C14EFD-56B4-432A-A39D-7282D97AA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="" xmlns:a16="http://schemas.microsoft.com/office/drawing/2014/main" id="{347ED5BF-5B8A-4F26-AF2D-22938D886C9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26633831"/>
              </p:ext>
            </p:extLst>
          </p:nvPr>
        </p:nvGraphicFramePr>
        <p:xfrm>
          <a:off x="935722" y="1102266"/>
          <a:ext cx="10320556" cy="4653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0139">
                  <a:extLst>
                    <a:ext uri="{9D8B030D-6E8A-4147-A177-3AD203B41FA5}">
                      <a16:colId xmlns="" xmlns:a16="http://schemas.microsoft.com/office/drawing/2014/main" val="1492215744"/>
                    </a:ext>
                  </a:extLst>
                </a:gridCol>
                <a:gridCol w="2580139">
                  <a:extLst>
                    <a:ext uri="{9D8B030D-6E8A-4147-A177-3AD203B41FA5}">
                      <a16:colId xmlns="" xmlns:a16="http://schemas.microsoft.com/office/drawing/2014/main" val="1556587439"/>
                    </a:ext>
                  </a:extLst>
                </a:gridCol>
                <a:gridCol w="2580139">
                  <a:extLst>
                    <a:ext uri="{9D8B030D-6E8A-4147-A177-3AD203B41FA5}">
                      <a16:colId xmlns="" xmlns:a16="http://schemas.microsoft.com/office/drawing/2014/main" val="2395739517"/>
                    </a:ext>
                  </a:extLst>
                </a:gridCol>
                <a:gridCol w="2580139">
                  <a:extLst>
                    <a:ext uri="{9D8B030D-6E8A-4147-A177-3AD203B41FA5}">
                      <a16:colId xmlns="" xmlns:a16="http://schemas.microsoft.com/office/drawing/2014/main" val="1552187883"/>
                    </a:ext>
                  </a:extLst>
                </a:gridCol>
              </a:tblGrid>
              <a:tr h="465346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B08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="" xmlns:a16="http://schemas.microsoft.com/office/drawing/2014/main" val="4196640029"/>
                  </a:ext>
                </a:extLst>
              </a:tr>
            </a:tbl>
          </a:graphicData>
        </a:graphic>
      </p:graphicFrame>
      <p:sp>
        <p:nvSpPr>
          <p:cNvPr id="16" name="텍스트 개체 틀 15">
            <a:extLst>
              <a:ext uri="{FF2B5EF4-FFF2-40B4-BE49-F238E27FC236}">
                <a16:creationId xmlns="" xmlns:a16="http://schemas.microsoft.com/office/drawing/2014/main" id="{BB4FA16F-269F-4F09-8A9A-22BA5326B8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04925" y="2619375"/>
            <a:ext cx="1943100" cy="1619250"/>
          </a:xfrm>
        </p:spPr>
        <p:txBody>
          <a:bodyPr/>
          <a:lstStyle>
            <a:lvl1pPr marL="0" indent="0">
              <a:buNone/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</a:t>
            </a:r>
          </a:p>
        </p:txBody>
      </p:sp>
      <p:sp>
        <p:nvSpPr>
          <p:cNvPr id="18" name="세로 텍스트 개체 틀 17">
            <a:extLst>
              <a:ext uri="{FF2B5EF4-FFF2-40B4-BE49-F238E27FC236}">
                <a16:creationId xmlns="" xmlns:a16="http://schemas.microsoft.com/office/drawing/2014/main" id="{06AADF59-7766-474F-8F48-2737577AB608}"/>
              </a:ext>
            </a:extLst>
          </p:cNvPr>
          <p:cNvSpPr>
            <a:spLocks noGrp="1"/>
          </p:cNvSpPr>
          <p:nvPr>
            <p:ph type="body" orient="vert" sz="quarter" idx="14"/>
          </p:nvPr>
        </p:nvSpPr>
        <p:spPr>
          <a:xfrm>
            <a:off x="5245100" y="1290638"/>
            <a:ext cx="644525" cy="1619250"/>
          </a:xfrm>
        </p:spPr>
        <p:txBody>
          <a:bodyPr vert="vert270"/>
          <a:lstStyle>
            <a:lvl1pPr marL="0" indent="0" algn="ctr">
              <a:buNone/>
              <a:defRPr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</a:t>
            </a:r>
          </a:p>
        </p:txBody>
      </p:sp>
      <p:sp>
        <p:nvSpPr>
          <p:cNvPr id="20" name="세로 텍스트 개체 틀 17">
            <a:extLst>
              <a:ext uri="{FF2B5EF4-FFF2-40B4-BE49-F238E27FC236}">
                <a16:creationId xmlns="" xmlns:a16="http://schemas.microsoft.com/office/drawing/2014/main" id="{70DBAA09-E6E4-46D5-8A3C-C23E2D0336FE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>
          <a:xfrm>
            <a:off x="10456862" y="1343867"/>
            <a:ext cx="644525" cy="1619250"/>
          </a:xfrm>
        </p:spPr>
        <p:txBody>
          <a:bodyPr vert="vert270"/>
          <a:lstStyle>
            <a:lvl1pPr marL="0" indent="0" algn="ctr">
              <a:buNone/>
              <a:defRPr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</a:t>
            </a:r>
          </a:p>
        </p:txBody>
      </p:sp>
      <p:sp>
        <p:nvSpPr>
          <p:cNvPr id="21" name="세로 텍스트 개체 틀 17">
            <a:extLst>
              <a:ext uri="{FF2B5EF4-FFF2-40B4-BE49-F238E27FC236}">
                <a16:creationId xmlns="" xmlns:a16="http://schemas.microsoft.com/office/drawing/2014/main" id="{5B91F399-D83B-4161-B332-7D532303D71D}"/>
              </a:ext>
            </a:extLst>
          </p:cNvPr>
          <p:cNvSpPr>
            <a:spLocks noGrp="1"/>
          </p:cNvSpPr>
          <p:nvPr>
            <p:ph type="body" orient="vert" sz="quarter" idx="16"/>
          </p:nvPr>
        </p:nvSpPr>
        <p:spPr>
          <a:xfrm>
            <a:off x="7851307" y="1299323"/>
            <a:ext cx="644525" cy="1619250"/>
          </a:xfrm>
        </p:spPr>
        <p:txBody>
          <a:bodyPr vert="vert270"/>
          <a:lstStyle>
            <a:lvl1pPr marL="0" indent="0" algn="ctr">
              <a:buNone/>
              <a:defRPr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="" xmlns:a16="http://schemas.microsoft.com/office/drawing/2014/main" id="{E2D995A1-2C04-4A33-9CC2-3003C5AD3C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37188" y="1314451"/>
            <a:ext cx="1452563" cy="34925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ko-KR" altLang="en-US" dirty="0"/>
              <a:t>마스터 수준</a:t>
            </a:r>
          </a:p>
          <a:p>
            <a:pPr lvl="3"/>
            <a:endParaRPr lang="ko-KR" altLang="en-US" dirty="0"/>
          </a:p>
        </p:txBody>
      </p:sp>
      <p:sp>
        <p:nvSpPr>
          <p:cNvPr id="24" name="텍스트 개체 틀 22">
            <a:extLst>
              <a:ext uri="{FF2B5EF4-FFF2-40B4-BE49-F238E27FC236}">
                <a16:creationId xmlns="" xmlns:a16="http://schemas.microsoft.com/office/drawing/2014/main" id="{C8C01956-3941-45D8-AA53-64CEE51DFC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24821" y="1308848"/>
            <a:ext cx="1452563" cy="34925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ko-KR" altLang="en-US" dirty="0"/>
              <a:t>마스터 수준</a:t>
            </a:r>
          </a:p>
          <a:p>
            <a:pPr lvl="3"/>
            <a:endParaRPr lang="ko-KR" altLang="en-US" dirty="0"/>
          </a:p>
        </p:txBody>
      </p:sp>
      <p:sp>
        <p:nvSpPr>
          <p:cNvPr id="25" name="텍스트 개체 틀 22">
            <a:extLst>
              <a:ext uri="{FF2B5EF4-FFF2-40B4-BE49-F238E27FC236}">
                <a16:creationId xmlns="" xmlns:a16="http://schemas.microsoft.com/office/drawing/2014/main" id="{D1D18029-94EE-4D34-A798-01EC59961A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77271" y="1308009"/>
            <a:ext cx="1452563" cy="34925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ko-KR" altLang="en-US" dirty="0"/>
              <a:t>마스터 수준</a:t>
            </a:r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7102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DC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0C5AAD3-FF4F-4030-B228-25B3432C0A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7399" y="1540049"/>
            <a:ext cx="2125579" cy="4010359"/>
          </a:xfrm>
        </p:spPr>
        <p:txBody>
          <a:bodyPr>
            <a:noAutofit/>
          </a:bodyPr>
          <a:lstStyle>
            <a:lvl1pPr algn="ctr">
              <a:defRPr sz="43000">
                <a:solidFill>
                  <a:schemeClr val="bg1">
                    <a:lumMod val="95000"/>
                  </a:schemeClr>
                </a:solidFill>
                <a:latin typeface="Adobe Ming Std L" panose="02020300000000000000" pitchFamily="18" charset="-128"/>
                <a:cs typeface="Adobe Arabic" panose="02040503050201020203" pitchFamily="18" charset="-78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4A7679B-4173-43C4-B527-4F28C5B8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03231812-042E-4CD9-9942-19A919BB4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AC1B5E1-6844-4394-B761-914891CC7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EB51D4C9-7524-492D-BBC1-95C3113AFC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5005" y="4122129"/>
            <a:ext cx="2434390" cy="1325563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E852D068-0F0A-4B97-9B01-4AFF6A5DA6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851" y="2123824"/>
            <a:ext cx="1400698" cy="1089648"/>
          </a:xfrm>
        </p:spPr>
        <p:txBody>
          <a:bodyPr/>
          <a:lstStyle>
            <a:lvl1pPr marL="0" indent="0" algn="ctr">
              <a:buNone/>
              <a:defRPr sz="32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1732245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5EA6582-9543-434B-88A7-9A20961BF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338" y="5374948"/>
            <a:ext cx="2743200" cy="643590"/>
          </a:xfrm>
        </p:spPr>
        <p:txBody>
          <a:bodyPr anchor="b">
            <a:normAutofit/>
          </a:bodyPr>
          <a:lstStyle>
            <a:lvl1pPr>
              <a:defRPr sz="3600" b="1"/>
            </a:lvl1pPr>
          </a:lstStyle>
          <a:p>
            <a:r>
              <a:rPr lang="ko-KR" altLang="en-US" dirty="0"/>
              <a:t>마스터 제목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C762C6D5-4BBB-4C82-AFC6-A08600CBE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78138" y="1238930"/>
            <a:ext cx="3829769" cy="56190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BA35A96-5B64-4919-806C-6EBF0CAFE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0540" y="3356936"/>
            <a:ext cx="1810496" cy="133910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83FD21F-FFB5-4340-AAA7-CC0020AA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2307169-31D8-41D7-8C30-F557CF6B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99498DF-2A35-408B-8F0B-645DD213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="" xmlns:a16="http://schemas.microsoft.com/office/drawing/2014/main" id="{B2D9A841-6812-429B-9EEB-FB9EEBF23A5F}"/>
              </a:ext>
            </a:extLst>
          </p:cNvPr>
          <p:cNvSpPr>
            <a:spLocks noChangeAspect="1"/>
          </p:cNvSpPr>
          <p:nvPr userDrawn="1"/>
        </p:nvSpPr>
        <p:spPr>
          <a:xfrm rot="17071969">
            <a:off x="10819026" y="786821"/>
            <a:ext cx="1069547" cy="90421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="" xmlns:a16="http://schemas.microsoft.com/office/drawing/2014/main" id="{EA2BA9DB-515E-4B31-BEE9-528298CEF2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2421" y="2134465"/>
            <a:ext cx="2962275" cy="64293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4295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576C4BF-8871-4C30-8994-5A5EA6D68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F19A76C4-7EF0-4566-B65D-433A605C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DE1F57B-3A21-44FB-A750-380C1DF41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1B1CF32-BD7D-4E45-AF24-F4B1E2E2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61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5EA6582-9543-434B-88A7-9A20961BF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742" y="5374948"/>
            <a:ext cx="2743200" cy="643590"/>
          </a:xfrm>
        </p:spPr>
        <p:txBody>
          <a:bodyPr anchor="b">
            <a:normAutofit/>
          </a:bodyPr>
          <a:lstStyle>
            <a:lvl1pPr>
              <a:defRPr sz="3600" b="1"/>
            </a:lvl1pPr>
          </a:lstStyle>
          <a:p>
            <a:r>
              <a:rPr lang="ko-KR" altLang="en-US" dirty="0"/>
              <a:t>마스터 제목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C762C6D5-4BBB-4C82-AFC6-A08600CBE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6205" y="1244170"/>
            <a:ext cx="3829769" cy="56190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BA35A96-5B64-4919-806C-6EBF0CAFE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79376" y="3356936"/>
            <a:ext cx="1810496" cy="133910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83FD21F-FFB5-4340-AAA7-CC0020AA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2307169-31D8-41D7-8C30-F557CF6B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99498DF-2A35-408B-8F0B-645DD213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="" xmlns:a16="http://schemas.microsoft.com/office/drawing/2014/main" id="{B2D9A841-6812-429B-9EEB-FB9EEBF23A5F}"/>
              </a:ext>
            </a:extLst>
          </p:cNvPr>
          <p:cNvSpPr>
            <a:spLocks noChangeAspect="1"/>
          </p:cNvSpPr>
          <p:nvPr userDrawn="1"/>
        </p:nvSpPr>
        <p:spPr>
          <a:xfrm rot="11752663">
            <a:off x="191431" y="912341"/>
            <a:ext cx="1069547" cy="90421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="" xmlns:a16="http://schemas.microsoft.com/office/drawing/2014/main" id="{EA2BA9DB-515E-4B31-BEE9-528298CEF2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15278" y="1794081"/>
            <a:ext cx="2962275" cy="64293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31475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4AE47CC-740E-46E0-AFF0-1A5FCC11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139" y="721751"/>
            <a:ext cx="2952282" cy="1017307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02F3565C-562B-4BCD-A071-C21F80C8C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31139" y="2075516"/>
            <a:ext cx="2952283" cy="10173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224AE69-A8A9-4B10-8E60-053B1EAB2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49EFC51-CB0D-4533-8E26-BD76EB3E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ED6BC02-ED1A-4AA8-A11A-034C5CEA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9000" y="6356350"/>
            <a:ext cx="2743200" cy="365125"/>
          </a:xfrm>
        </p:spPr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Shape 301">
            <a:extLst>
              <a:ext uri="{FF2B5EF4-FFF2-40B4-BE49-F238E27FC236}">
                <a16:creationId xmlns="" xmlns:a16="http://schemas.microsoft.com/office/drawing/2014/main" id="{D86731E4-D36D-43E5-8E60-561DC711F083}"/>
              </a:ext>
            </a:extLst>
          </p:cNvPr>
          <p:cNvSpPr/>
          <p:nvPr userDrawn="1"/>
        </p:nvSpPr>
        <p:spPr>
          <a:xfrm>
            <a:off x="1473199" y="2075516"/>
            <a:ext cx="4622801" cy="577308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Shape 302">
            <a:extLst>
              <a:ext uri="{FF2B5EF4-FFF2-40B4-BE49-F238E27FC236}">
                <a16:creationId xmlns="" xmlns:a16="http://schemas.microsoft.com/office/drawing/2014/main" id="{CCF6CD20-955C-4698-9796-FD3BBC968E5E}"/>
              </a:ext>
            </a:extLst>
          </p:cNvPr>
          <p:cNvSpPr/>
          <p:nvPr userDrawn="1"/>
        </p:nvSpPr>
        <p:spPr>
          <a:xfrm>
            <a:off x="1803400" y="2590800"/>
            <a:ext cx="3963298" cy="4833907"/>
          </a:xfrm>
          <a:prstGeom prst="rect">
            <a:avLst/>
          </a:prstGeom>
          <a:solidFill>
            <a:srgbClr val="F3F3F3">
              <a:alpha val="53460"/>
            </a:srgbClr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" sz="10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Place your screenshot here</a:t>
            </a:r>
            <a:endParaRPr sz="10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차트 개체 틀 13">
            <a:extLst>
              <a:ext uri="{FF2B5EF4-FFF2-40B4-BE49-F238E27FC236}">
                <a16:creationId xmlns="" xmlns:a16="http://schemas.microsoft.com/office/drawing/2014/main" id="{EE29ABDE-9D16-42E4-98C0-0BEB922B98D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831138" y="3632200"/>
            <a:ext cx="2952750" cy="23876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673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4AE47CC-740E-46E0-AFF0-1A5FCC11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721751"/>
            <a:ext cx="2952282" cy="1017307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02F3565C-562B-4BCD-A071-C21F80C8C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70000" y="2075516"/>
            <a:ext cx="2952283" cy="10173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224AE69-A8A9-4B10-8E60-053B1EAB2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49EFC51-CB0D-4533-8E26-BD76EB3E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ED6BC02-ED1A-4AA8-A11A-034C5CEA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Shape 301">
            <a:extLst>
              <a:ext uri="{FF2B5EF4-FFF2-40B4-BE49-F238E27FC236}">
                <a16:creationId xmlns="" xmlns:a16="http://schemas.microsoft.com/office/drawing/2014/main" id="{D86731E4-D36D-43E5-8E60-561DC711F083}"/>
              </a:ext>
            </a:extLst>
          </p:cNvPr>
          <p:cNvSpPr/>
          <p:nvPr userDrawn="1"/>
        </p:nvSpPr>
        <p:spPr>
          <a:xfrm>
            <a:off x="6299199" y="2075516"/>
            <a:ext cx="4622801" cy="577308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Shape 302">
            <a:extLst>
              <a:ext uri="{FF2B5EF4-FFF2-40B4-BE49-F238E27FC236}">
                <a16:creationId xmlns="" xmlns:a16="http://schemas.microsoft.com/office/drawing/2014/main" id="{CCF6CD20-955C-4698-9796-FD3BBC968E5E}"/>
              </a:ext>
            </a:extLst>
          </p:cNvPr>
          <p:cNvSpPr/>
          <p:nvPr userDrawn="1"/>
        </p:nvSpPr>
        <p:spPr>
          <a:xfrm>
            <a:off x="6629400" y="2590800"/>
            <a:ext cx="3963298" cy="4833907"/>
          </a:xfrm>
          <a:prstGeom prst="rect">
            <a:avLst/>
          </a:prstGeom>
          <a:solidFill>
            <a:srgbClr val="F3F3F3">
              <a:alpha val="53460"/>
            </a:srgbClr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" sz="10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Place your screenshot here</a:t>
            </a:r>
            <a:endParaRPr sz="10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차트 개체 틀 13">
            <a:extLst>
              <a:ext uri="{FF2B5EF4-FFF2-40B4-BE49-F238E27FC236}">
                <a16:creationId xmlns="" xmlns:a16="http://schemas.microsoft.com/office/drawing/2014/main" id="{EE29ABDE-9D16-42E4-98C0-0BEB922B98D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1269999" y="3632200"/>
            <a:ext cx="2952750" cy="23876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3936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E34B029-E708-477F-A7FE-CA666C9E0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2E2D6FA-50AC-46AA-8193-4A6110496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 marL="914400" indent="0">
              <a:buNone/>
              <a:defRPr/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853D707-90CB-4A7B-BF72-FA873033A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B05E27F-6CC7-4CC2-A199-014346F6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6B2FC41-2E29-440E-8A8A-584AC3EC1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미디어 개체 틀 7">
            <a:extLst>
              <a:ext uri="{FF2B5EF4-FFF2-40B4-BE49-F238E27FC236}">
                <a16:creationId xmlns="" xmlns:a16="http://schemas.microsoft.com/office/drawing/2014/main" id="{BEDB2789-E4ED-45AD-BBE8-688A1E105272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8153400" y="8915400"/>
            <a:ext cx="46038" cy="36512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701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41127738-FC9C-468C-AEDE-AC73BC100B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D569B354-850E-4C1A-B3EE-9D96E89DC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54660E1-84A9-4826-9D6D-33C9F2F65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646BE1D-F73F-4C92-AEF1-9CE932712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1C7D384-50C0-4E2A-A274-556DB744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526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0ABB2AE-3231-484F-8978-BCE192E4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028BAC9-E91A-4EF8-A902-8752FFED2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699277D-23FF-47FD-B6F9-1C6F31AD5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B0D2C30-B35B-4F53-A288-354B8AF90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3A7422E-5DAD-4391-9DBB-B47D3EE54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5513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5652893-F3A6-459D-A382-D038DBC7DF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14400"/>
            <a:ext cx="2743200" cy="11938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altLang="ko-KR" dirty="0"/>
              <a:t>About us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CFBCDC1D-858B-4991-B928-F0E97E3F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01DEC7D3-A228-464D-9B65-E0CE6502D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353ACF9-254D-4B87-8435-B467B9631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="" xmlns:a16="http://schemas.microsoft.com/office/drawing/2014/main" id="{5B41950A-4815-46D6-B0B5-4DFB8CA461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2336800"/>
            <a:ext cx="10515600" cy="36068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406057E1-8C83-4C19-84CF-DDEFFFC593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1320800"/>
            <a:ext cx="1854200" cy="787400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ko-KR" altLang="en-US" dirty="0"/>
              <a:t>마스터 텍스트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="" xmlns:a16="http://schemas.microsoft.com/office/drawing/2014/main" id="{A052B4F8-5B28-46C6-8696-1F75C87CE6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59800" y="1320800"/>
            <a:ext cx="2743200" cy="812800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ko-KR" altLang="en-US" dirty="0"/>
              <a:t>마스터 텍스트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="" xmlns:a16="http://schemas.microsoft.com/office/drawing/2014/main" id="{D648EC56-FD04-4BFA-90DF-F4C267F87EBE}"/>
              </a:ext>
            </a:extLst>
          </p:cNvPr>
          <p:cNvSpPr/>
          <p:nvPr userDrawn="1"/>
        </p:nvSpPr>
        <p:spPr>
          <a:xfrm rot="18341890">
            <a:off x="279400" y="2108200"/>
            <a:ext cx="939800" cy="78740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661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E670346-4D53-45CF-92E5-A91FF9A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430A38B-6EF8-4F38-8B9E-105EAFA68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3BAD3A9-2916-433D-B3C6-C908ECDC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0B975C9-04A5-4432-8F8A-D5FCDF14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5DE1830-4449-49F7-B3CE-50DC0C016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82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270BA76-2250-434F-986A-8061AA0D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F15BDE2-617C-4447-B1DC-9B3CE74CAF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F5FDF30-3D80-4E54-9B34-85E34015C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E7D4CCD-21BB-48B8-9AC4-E992CA959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82821F8-9460-4FD0-81F6-246E72F3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AB2C3FF-B28E-467A-9279-6E2110EB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58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EB2F841-C983-4964-B5B8-78FBEA76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584A59E-41E8-429C-9BBD-6A6830FEB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8455257-C3A9-4312-A6E6-129296388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92B879C0-5890-41EC-A529-ECDC5F9C0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AF95B354-C807-4DA5-B08D-EA56364693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40542666-D864-4B35-9ACC-6B2BE6F9B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A837A09A-602E-4496-A4AD-F58EB8D7D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84355FD-3BB1-4841-BE68-09AB7D30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93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B8B082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2939C98-4C35-429F-9AD0-97BA8548F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86" y="2270125"/>
            <a:ext cx="3200400" cy="1501775"/>
          </a:xfrm>
        </p:spPr>
        <p:txBody>
          <a:bodyPr/>
          <a:lstStyle>
            <a:lvl1pPr>
              <a:defRPr baseline="0">
                <a:solidFill>
                  <a:srgbClr val="6D684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BD21C02-A309-4349-BD0D-3DBDBE8A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25EEF6CF-E9F8-4AA9-A9A4-6F189C01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ED8499B-23F7-4465-8F08-277F70EC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B6FB657B-7DFF-4929-A976-40C2950F97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9983" y="160420"/>
            <a:ext cx="1973680" cy="1491916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텍스트</a:t>
            </a:r>
            <a:endParaRPr lang="en-US" altLang="ko-KR" dirty="0"/>
          </a:p>
          <a:p>
            <a:pPr lvl="0"/>
            <a:r>
              <a:rPr lang="ko-KR" altLang="en-US" dirty="0"/>
              <a:t>설명부분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0" r="16626"/>
          <a:stretch/>
        </p:blipFill>
        <p:spPr>
          <a:xfrm>
            <a:off x="5823624" y="0"/>
            <a:ext cx="6368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55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버지">
    <p:bg>
      <p:bgPr>
        <a:solidFill>
          <a:srgbClr val="B8B082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2" r="25453"/>
          <a:stretch/>
        </p:blipFill>
        <p:spPr>
          <a:xfrm>
            <a:off x="1" y="1"/>
            <a:ext cx="6083999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2939C98-4C35-429F-9AD0-97BA8548F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791" y="2312328"/>
            <a:ext cx="3200400" cy="1501775"/>
          </a:xfrm>
        </p:spPr>
        <p:txBody>
          <a:bodyPr/>
          <a:lstStyle>
            <a:lvl1pPr>
              <a:defRPr baseline="0">
                <a:solidFill>
                  <a:srgbClr val="6D684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BD21C02-A309-4349-BD0D-3DBDBE8A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25EEF6CF-E9F8-4AA9-A9A4-6F189C01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ED8499B-23F7-4465-8F08-277F70EC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B6FB657B-7DFF-4929-A976-40C2950F97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9983" y="160420"/>
            <a:ext cx="1973680" cy="1491916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텍스트</a:t>
            </a:r>
            <a:endParaRPr lang="en-US" altLang="ko-KR" dirty="0"/>
          </a:p>
          <a:p>
            <a:pPr lvl="0"/>
            <a:r>
              <a:rPr lang="ko-KR" altLang="en-US" dirty="0"/>
              <a:t>설명부분</a:t>
            </a:r>
            <a:endParaRPr lang="en-US" altLang="ko-KR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256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대효과">
    <p:bg>
      <p:bgPr>
        <a:solidFill>
          <a:srgbClr val="B8B082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2" r="25453"/>
          <a:stretch/>
        </p:blipFill>
        <p:spPr>
          <a:xfrm>
            <a:off x="1" y="1"/>
            <a:ext cx="6083999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2939C98-4C35-429F-9AD0-97BA8548F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791" y="2312328"/>
            <a:ext cx="3200400" cy="1501775"/>
          </a:xfrm>
        </p:spPr>
        <p:txBody>
          <a:bodyPr/>
          <a:lstStyle>
            <a:lvl1pPr>
              <a:defRPr baseline="0">
                <a:solidFill>
                  <a:srgbClr val="6D684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BD21C02-A309-4349-BD0D-3DBDBE8A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25EEF6CF-E9F8-4AA9-A9A4-6F189C01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ED8499B-23F7-4465-8F08-277F70EC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B6FB657B-7DFF-4929-A976-40C2950F97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9983" y="160420"/>
            <a:ext cx="1973680" cy="1491916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텍스트</a:t>
            </a:r>
            <a:endParaRPr lang="en-US" altLang="ko-KR" dirty="0"/>
          </a:p>
          <a:p>
            <a:pPr lvl="0"/>
            <a:r>
              <a:rPr lang="ko-KR" altLang="en-US" dirty="0"/>
              <a:t>설명부분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6" r="8747"/>
          <a:stretch/>
        </p:blipFill>
        <p:spPr>
          <a:xfrm>
            <a:off x="-15999" y="0"/>
            <a:ext cx="6100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61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치며">
    <p:bg>
      <p:bgPr>
        <a:solidFill>
          <a:srgbClr val="B8B082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BD21C02-A309-4349-BD0D-3DBDBE8A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25EEF6CF-E9F8-4AA9-A9A4-6F189C01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ED8499B-23F7-4465-8F08-277F70EC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0" r="8774"/>
          <a:stretch/>
        </p:blipFill>
        <p:spPr>
          <a:xfrm>
            <a:off x="0" y="0"/>
            <a:ext cx="6077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88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67B33976-CA76-45EC-A173-36F4A24C1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6D64009-1BFE-46BA-B53F-B52A73995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D208D71-C2D4-47E7-9006-6A8136F3A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EC73FC0-1DDA-4957-96F3-B3479ADDD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4D8791F-3DBA-48E0-B502-7642E1D57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808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5" r:id="rId7"/>
    <p:sldLayoutId id="2147483667" r:id="rId8"/>
    <p:sldLayoutId id="2147483668" r:id="rId9"/>
    <p:sldLayoutId id="2147483666" r:id="rId10"/>
    <p:sldLayoutId id="2147483655" r:id="rId11"/>
    <p:sldLayoutId id="2147483660" r:id="rId12"/>
    <p:sldLayoutId id="2147483657" r:id="rId13"/>
    <p:sldLayoutId id="2147483664" r:id="rId14"/>
    <p:sldLayoutId id="2147483661" r:id="rId15"/>
    <p:sldLayoutId id="2147483656" r:id="rId16"/>
    <p:sldLayoutId id="2147483662" r:id="rId17"/>
    <p:sldLayoutId id="2147483658" r:id="rId18"/>
    <p:sldLayoutId id="2147483659" r:id="rId19"/>
    <p:sldLayoutId id="2147483663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7" Type="http://schemas.openxmlformats.org/officeDocument/2006/relationships/image" Target="../media/image16.tiff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microsoft.com/office/2007/relationships/hdphoto" Target="../media/hdphoto3.wdp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microsoft.com/office/2007/relationships/hdphoto" Target="../media/hdphoto4.wdp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28.png"/><Relationship Id="rId8" Type="http://schemas.microsoft.com/office/2007/relationships/hdphoto" Target="../media/hdphoto2.wdp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microsoft.com/office/2007/relationships/hdphoto" Target="../media/hdphoto1.wdp"/><Relationship Id="rId6" Type="http://schemas.openxmlformats.org/officeDocument/2006/relationships/image" Target="../media/image15.tif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tiff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A410F3AC-5415-4231-ADE4-F9B8B366E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399" y="361084"/>
            <a:ext cx="5943398" cy="918765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6D6847"/>
                </a:solidFill>
              </a:rPr>
              <a:t>Drive </a:t>
            </a: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>
                <a:solidFill>
                  <a:srgbClr val="6D6847"/>
                </a:solidFill>
              </a:rPr>
              <a:t>eeper</a:t>
            </a:r>
            <a:endParaRPr lang="ko-KR" altLang="en-US" dirty="0">
              <a:solidFill>
                <a:srgbClr val="6D6847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="" xmlns:a16="http://schemas.microsoft.com/office/drawing/2014/main" id="{81D0F7E3-C8E2-4791-93C2-81210EC821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84144" y="5466566"/>
            <a:ext cx="1507856" cy="1391434"/>
          </a:xfrm>
        </p:spPr>
        <p:txBody>
          <a:bodyPr/>
          <a:lstStyle/>
          <a:p>
            <a:r>
              <a:rPr lang="ko-KR" altLang="en-US" b="1" dirty="0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김예영</a:t>
            </a:r>
            <a:endParaRPr lang="en-US" altLang="ko-KR" b="1" dirty="0" smtClean="0">
              <a:solidFill>
                <a:srgbClr val="6D6847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b="1" dirty="0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박유진</a:t>
            </a:r>
            <a:endParaRPr lang="en-US" altLang="ko-KR" b="1" dirty="0" smtClean="0">
              <a:solidFill>
                <a:srgbClr val="6D6847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b="1" dirty="0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김태정</a:t>
            </a:r>
            <a:endParaRPr lang="en-US" altLang="ko-KR" b="1" dirty="0" smtClean="0">
              <a:solidFill>
                <a:srgbClr val="6D6847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 rot="1561286">
            <a:off x="3099662" y="162697"/>
            <a:ext cx="976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 smtClean="0">
                <a:solidFill>
                  <a:srgbClr val="002060"/>
                </a:solidFill>
                <a:latin typeface="+mj-ea"/>
                <a:ea typeface="+mj-ea"/>
              </a:rPr>
              <a:t>K</a:t>
            </a:r>
            <a:endParaRPr kumimoji="1" lang="ko-KR" altLang="en-US" sz="60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0380" y="1186995"/>
            <a:ext cx="543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6D6847"/>
                </a:solidFill>
              </a:rPr>
              <a:t>The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Bot</a:t>
            </a:r>
            <a:r>
              <a:rPr kumimoji="1" lang="en-US" altLang="ko-KR" b="1" dirty="0" smtClean="0">
                <a:solidFill>
                  <a:srgbClr val="6D6847"/>
                </a:solidFill>
              </a:rPr>
              <a:t> : will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save</a:t>
            </a:r>
            <a:r>
              <a:rPr kumimoji="1" lang="en-US" altLang="ko-KR" b="1" dirty="0" smtClean="0">
                <a:solidFill>
                  <a:srgbClr val="6D6847"/>
                </a:solidFill>
              </a:rPr>
              <a:t> your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life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9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62708" y="48659"/>
            <a:ext cx="9397218" cy="1446550"/>
            <a:chOff x="2954215" y="-77950"/>
            <a:chExt cx="9003323" cy="1446550"/>
          </a:xfrm>
        </p:grpSpPr>
        <p:sp>
          <p:nvSpPr>
            <p:cNvPr id="14" name="TextBox 13"/>
            <p:cNvSpPr txBox="1"/>
            <p:nvPr/>
          </p:nvSpPr>
          <p:spPr>
            <a:xfrm>
              <a:off x="2954215" y="388633"/>
              <a:ext cx="900332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400" b="1" dirty="0" smtClean="0">
                  <a:solidFill>
                    <a:srgbClr val="6D6847"/>
                  </a:solidFill>
                </a:rPr>
                <a:t>데이터를 바탕으로한</a:t>
              </a:r>
              <a:r>
                <a:rPr kumimoji="1" lang="en-US" altLang="ko-KR" sz="4400" b="1" dirty="0" smtClean="0">
                  <a:solidFill>
                    <a:srgbClr val="6D6847"/>
                  </a:solidFill>
                </a:rPr>
                <a:t> </a:t>
              </a:r>
              <a:r>
                <a:rPr kumimoji="1" lang="ko-KR" altLang="en-US" sz="4400" b="1" dirty="0" smtClean="0">
                  <a:solidFill>
                    <a:srgbClr val="6D6847"/>
                  </a:solidFill>
                </a:rPr>
                <a:t>          서비스</a:t>
              </a:r>
              <a:r>
                <a:rPr kumimoji="1" lang="en-US" altLang="ko-KR" sz="4400" b="1" dirty="0" smtClean="0">
                  <a:solidFill>
                    <a:srgbClr val="6D6847"/>
                  </a:solidFill>
                </a:rPr>
                <a:t> </a:t>
              </a:r>
              <a:endParaRPr kumimoji="1" lang="ko-KR" altLang="en-US" sz="4400" b="1" dirty="0">
                <a:solidFill>
                  <a:srgbClr val="6D6847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0302990">
              <a:off x="8154846" y="-77950"/>
              <a:ext cx="241767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400" b="1" smtClean="0">
                  <a:solidFill>
                    <a:srgbClr val="002060"/>
                  </a:solidFill>
                </a:rPr>
                <a:t>사용자 맞춤형 </a:t>
              </a:r>
              <a:endParaRPr kumimoji="1" lang="ko-KR" altLang="en-US" sz="44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126223" y="1682068"/>
            <a:ext cx="6049108" cy="1440961"/>
            <a:chOff x="3126223" y="1682068"/>
            <a:chExt cx="6049108" cy="144096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6223" y="1682068"/>
              <a:ext cx="6049108" cy="1271189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6783822" y="1810684"/>
              <a:ext cx="1312345" cy="1312345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62708" y="3062562"/>
            <a:ext cx="10777170" cy="3570650"/>
            <a:chOff x="562708" y="3062562"/>
            <a:chExt cx="10777170" cy="35706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708" y="3525728"/>
              <a:ext cx="2251325" cy="1500883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5429" y="4686750"/>
              <a:ext cx="2190180" cy="1460833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9508" y="5026611"/>
              <a:ext cx="2406893" cy="1606601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66401" y="4576431"/>
              <a:ext cx="2066584" cy="168408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92032" y="3539028"/>
              <a:ext cx="2647846" cy="1735261"/>
            </a:xfrm>
            <a:prstGeom prst="rect">
              <a:avLst/>
            </a:prstGeom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6532309" y="3421936"/>
              <a:ext cx="720283" cy="854233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6783822" y="3123029"/>
              <a:ext cx="1563858" cy="71523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>
              <a:off x="5885505" y="3480644"/>
              <a:ext cx="8858" cy="107728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 flipH="1">
              <a:off x="4144669" y="3293118"/>
              <a:ext cx="1024183" cy="95163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 flipH="1">
              <a:off x="2984918" y="3062562"/>
              <a:ext cx="1724990" cy="84232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14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639805" y="902516"/>
            <a:ext cx="7310511" cy="5014383"/>
            <a:chOff x="4639805" y="902516"/>
            <a:chExt cx="7310511" cy="501438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805" y="2529470"/>
              <a:ext cx="7310511" cy="338742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 rot="20302990">
              <a:off x="5026525" y="902516"/>
              <a:ext cx="356741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400" b="1" smtClean="0">
                  <a:solidFill>
                    <a:srgbClr val="002060"/>
                  </a:solidFill>
                </a:rPr>
                <a:t>사용자에게 알려줄 정보 </a:t>
              </a:r>
              <a:endParaRPr kumimoji="1" lang="ko-KR" altLang="en-US" sz="44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76595" y="422635"/>
            <a:ext cx="4915910" cy="6165001"/>
            <a:chOff x="176595" y="422635"/>
            <a:chExt cx="4915910" cy="6165001"/>
          </a:xfrm>
        </p:grpSpPr>
        <p:sp>
          <p:nvSpPr>
            <p:cNvPr id="9" name="오른쪽 화살표[R] 8"/>
            <p:cNvSpPr/>
            <p:nvPr/>
          </p:nvSpPr>
          <p:spPr>
            <a:xfrm>
              <a:off x="3365851" y="3794119"/>
              <a:ext cx="942535" cy="858129"/>
            </a:xfrm>
            <a:prstGeom prst="rightArrow">
              <a:avLst/>
            </a:prstGeom>
            <a:solidFill>
              <a:srgbClr val="6D6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76595" y="422635"/>
              <a:ext cx="4915910" cy="6165001"/>
              <a:chOff x="176595" y="422635"/>
              <a:chExt cx="4915910" cy="6165001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176595" y="422635"/>
                <a:ext cx="491591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4400" b="1" smtClean="0">
                    <a:solidFill>
                      <a:srgbClr val="6D6847"/>
                    </a:solidFill>
                  </a:rPr>
                  <a:t>봇이수집한 </a:t>
                </a:r>
                <a:r>
                  <a:rPr kumimoji="1" lang="ko-KR" altLang="en-US" sz="4400" b="1" dirty="0" smtClean="0">
                    <a:solidFill>
                      <a:srgbClr val="6D6847"/>
                    </a:solidFill>
                  </a:rPr>
                  <a:t>데이터</a:t>
                </a:r>
                <a:endParaRPr kumimoji="1" lang="en-US" altLang="ko-KR" sz="4400" b="1" dirty="0" smtClean="0">
                  <a:solidFill>
                    <a:srgbClr val="6D6847"/>
                  </a:solidFill>
                </a:endParaRPr>
              </a:p>
              <a:p>
                <a:pPr algn="ctr"/>
                <a:r>
                  <a:rPr kumimoji="1" lang="ko-KR" altLang="en-US" sz="4400" b="1" dirty="0" smtClean="0">
                    <a:solidFill>
                      <a:srgbClr val="6D6847"/>
                    </a:solidFill>
                  </a:rPr>
                  <a:t>공공 데이터</a:t>
                </a:r>
                <a:endParaRPr kumimoji="1" lang="ko-KR" altLang="en-US" sz="4400" b="1" dirty="0">
                  <a:solidFill>
                    <a:srgbClr val="6D6847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553579" y="2172057"/>
                <a:ext cx="2480853" cy="4415579"/>
                <a:chOff x="460482" y="1945082"/>
                <a:chExt cx="2480853" cy="4415579"/>
              </a:xfrm>
            </p:grpSpPr>
            <p:grpSp>
              <p:nvGrpSpPr>
                <p:cNvPr id="7" name="그룹 6"/>
                <p:cNvGrpSpPr/>
                <p:nvPr/>
              </p:nvGrpSpPr>
              <p:grpSpPr>
                <a:xfrm>
                  <a:off x="460482" y="1945082"/>
                  <a:ext cx="2480853" cy="4415579"/>
                  <a:chOff x="562708" y="2063763"/>
                  <a:chExt cx="2480853" cy="4415579"/>
                </a:xfrm>
              </p:grpSpPr>
              <p:pic>
                <p:nvPicPr>
                  <p:cNvPr id="6" name="그림 5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r="49839"/>
                  <a:stretch/>
                </p:blipFill>
                <p:spPr>
                  <a:xfrm>
                    <a:off x="562708" y="2063763"/>
                    <a:ext cx="1650860" cy="1566509"/>
                  </a:xfrm>
                  <a:prstGeom prst="rect">
                    <a:avLst/>
                  </a:prstGeom>
                </p:spPr>
              </p:pic>
              <p:pic>
                <p:nvPicPr>
                  <p:cNvPr id="22" name="그림 21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49561"/>
                  <a:stretch/>
                </p:blipFill>
                <p:spPr>
                  <a:xfrm>
                    <a:off x="1383574" y="2847017"/>
                    <a:ext cx="1659987" cy="1566509"/>
                  </a:xfrm>
                  <a:prstGeom prst="rect">
                    <a:avLst/>
                  </a:prstGeom>
                </p:spPr>
              </p:pic>
              <p:grpSp>
                <p:nvGrpSpPr>
                  <p:cNvPr id="25" name="그룹 24"/>
                  <p:cNvGrpSpPr/>
                  <p:nvPr/>
                </p:nvGrpSpPr>
                <p:grpSpPr>
                  <a:xfrm rot="5400000">
                    <a:off x="1074275" y="5644110"/>
                    <a:ext cx="1341475" cy="328989"/>
                    <a:chOff x="9115780" y="4385237"/>
                    <a:chExt cx="1836387" cy="450363"/>
                  </a:xfrm>
                </p:grpSpPr>
                <p:sp>
                  <p:nvSpPr>
                    <p:cNvPr id="27" name="타원 26"/>
                    <p:cNvSpPr/>
                    <p:nvPr/>
                  </p:nvSpPr>
                  <p:spPr>
                    <a:xfrm>
                      <a:off x="9115780" y="4385239"/>
                      <a:ext cx="450361" cy="450361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9" name="타원 28"/>
                    <p:cNvSpPr/>
                    <p:nvPr/>
                  </p:nvSpPr>
                  <p:spPr>
                    <a:xfrm>
                      <a:off x="9808793" y="4385237"/>
                      <a:ext cx="450361" cy="450361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30" name="타원 29"/>
                    <p:cNvSpPr/>
                    <p:nvPr/>
                  </p:nvSpPr>
                  <p:spPr>
                    <a:xfrm>
                      <a:off x="10501806" y="4385237"/>
                      <a:ext cx="450361" cy="450361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</p:grpSp>
            </p:grpSp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2707" y="4297387"/>
                  <a:ext cx="2095618" cy="50234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0920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46354" y="407448"/>
            <a:ext cx="685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</a:rPr>
              <a:t>예시 </a:t>
            </a:r>
            <a:r>
              <a:rPr kumimoji="1" lang="en-US" altLang="ko-KR" sz="4400" b="1" dirty="0" smtClean="0">
                <a:solidFill>
                  <a:srgbClr val="6D6847"/>
                </a:solidFill>
              </a:rPr>
              <a:t>:</a:t>
            </a:r>
            <a:r>
              <a:rPr kumimoji="1" lang="ko-KR" altLang="en-US" sz="4400" b="1" dirty="0" smtClean="0">
                <a:solidFill>
                  <a:srgbClr val="6D6847"/>
                </a:solidFill>
              </a:rPr>
              <a:t> 초보운전 </a:t>
            </a:r>
            <a:r>
              <a:rPr kumimoji="1" lang="ko-KR" altLang="en-US" sz="4400" b="1" dirty="0" smtClean="0">
                <a:solidFill>
                  <a:srgbClr val="002060"/>
                </a:solidFill>
              </a:rPr>
              <a:t>시나리오</a:t>
            </a:r>
            <a:endParaRPr kumimoji="1" lang="ko-KR" altLang="en-US" sz="4400" b="1" dirty="0">
              <a:solidFill>
                <a:srgbClr val="00206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190" y="2554093"/>
            <a:ext cx="2743201" cy="27432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526" y="2430299"/>
            <a:ext cx="1932941" cy="343634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4000"/>
                    </a14:imgEffect>
                    <a14:imgEffect>
                      <a14:colorTemperature colorTemp="9315"/>
                    </a14:imgEffect>
                    <a14:imgEffect>
                      <a14:saturation sat="139000"/>
                    </a14:imgEffect>
                    <a14:imgEffect>
                      <a14:brightnessContrast bright="-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647" y="2757233"/>
            <a:ext cx="2520353" cy="2520353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2923928" y="1437533"/>
            <a:ext cx="3434669" cy="2189300"/>
            <a:chOff x="2923928" y="1437533"/>
            <a:chExt cx="3434669" cy="2189300"/>
          </a:xfrm>
        </p:grpSpPr>
        <p:sp>
          <p:nvSpPr>
            <p:cNvPr id="5" name="오른쪽 화살표[R] 4"/>
            <p:cNvSpPr/>
            <p:nvPr/>
          </p:nvSpPr>
          <p:spPr>
            <a:xfrm flipH="1">
              <a:off x="2923928" y="2166423"/>
              <a:ext cx="2013832" cy="4923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오른쪽 화살표[R] 22"/>
            <p:cNvSpPr/>
            <p:nvPr/>
          </p:nvSpPr>
          <p:spPr>
            <a:xfrm>
              <a:off x="2923928" y="3134464"/>
              <a:ext cx="2013830" cy="4923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94892" y="1437533"/>
              <a:ext cx="3263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 smtClean="0">
                  <a:solidFill>
                    <a:srgbClr val="6D6847"/>
                  </a:solidFill>
                </a:rPr>
                <a:t>운전면허딴지</a:t>
              </a:r>
              <a:endParaRPr kumimoji="1" lang="en-US" altLang="ko-KR" b="1" dirty="0" smtClean="0">
                <a:solidFill>
                  <a:srgbClr val="6D6847"/>
                </a:solidFill>
              </a:endParaRPr>
            </a:p>
            <a:p>
              <a:r>
                <a:rPr kumimoji="1" lang="ko-KR" altLang="en-US" b="1" dirty="0" smtClean="0">
                  <a:solidFill>
                    <a:srgbClr val="6D6847"/>
                  </a:solidFill>
                </a:rPr>
                <a:t>얼마나 됬나요</a:t>
              </a:r>
              <a:r>
                <a:rPr kumimoji="1" lang="en-US" altLang="ko-KR" b="1" dirty="0" smtClean="0">
                  <a:solidFill>
                    <a:srgbClr val="6D6847"/>
                  </a:solidFill>
                </a:rPr>
                <a:t>?</a:t>
              </a:r>
              <a:endParaRPr kumimoji="1" lang="ko-KR" altLang="en-US" b="1" dirty="0">
                <a:solidFill>
                  <a:srgbClr val="6D6847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365691" y="2878779"/>
              <a:ext cx="1422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 smtClean="0">
                  <a:solidFill>
                    <a:srgbClr val="6D6847"/>
                  </a:solidFill>
                </a:rPr>
                <a:t>3</a:t>
              </a:r>
              <a:r>
                <a:rPr kumimoji="1" lang="ko-KR" altLang="en-US" b="1" dirty="0" smtClean="0">
                  <a:solidFill>
                    <a:srgbClr val="6D6847"/>
                  </a:solidFill>
                </a:rPr>
                <a:t>달</a:t>
              </a:r>
              <a:endParaRPr kumimoji="1" lang="ko-KR" altLang="en-US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642775" y="2901792"/>
            <a:ext cx="2013832" cy="2246476"/>
            <a:chOff x="7642775" y="2901792"/>
            <a:chExt cx="2013832" cy="2246476"/>
          </a:xfrm>
        </p:grpSpPr>
        <p:sp>
          <p:nvSpPr>
            <p:cNvPr id="26" name="TextBox 25"/>
            <p:cNvSpPr txBox="1"/>
            <p:nvPr/>
          </p:nvSpPr>
          <p:spPr>
            <a:xfrm>
              <a:off x="7827270" y="4009568"/>
              <a:ext cx="14229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smtClean="0">
                  <a:solidFill>
                    <a:srgbClr val="6D6847"/>
                  </a:solidFill>
                </a:rPr>
                <a:t>초보운전자 모드 작동</a:t>
              </a:r>
              <a:endParaRPr kumimoji="1" lang="ko-KR" altLang="en-US" b="1" dirty="0">
                <a:solidFill>
                  <a:srgbClr val="6D6847"/>
                </a:solidFill>
              </a:endParaRPr>
            </a:p>
          </p:txBody>
        </p:sp>
        <p:sp>
          <p:nvSpPr>
            <p:cNvPr id="28" name="오른쪽 화살표[R] 27"/>
            <p:cNvSpPr/>
            <p:nvPr/>
          </p:nvSpPr>
          <p:spPr>
            <a:xfrm flipH="1">
              <a:off x="7642775" y="4655899"/>
              <a:ext cx="2013832" cy="4923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오른쪽 화살표[R] 30"/>
            <p:cNvSpPr/>
            <p:nvPr/>
          </p:nvSpPr>
          <p:spPr>
            <a:xfrm>
              <a:off x="7642777" y="3134464"/>
              <a:ext cx="2013830" cy="4923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27271" y="2901792"/>
              <a:ext cx="1422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 smtClean="0">
                  <a:solidFill>
                    <a:srgbClr val="6D6847"/>
                  </a:solidFill>
                </a:rPr>
                <a:t>3</a:t>
              </a:r>
              <a:r>
                <a:rPr kumimoji="1" lang="ko-KR" altLang="en-US" b="1" dirty="0" smtClean="0">
                  <a:solidFill>
                    <a:srgbClr val="6D6847"/>
                  </a:solidFill>
                </a:rPr>
                <a:t>달</a:t>
              </a:r>
              <a:endParaRPr kumimoji="1" lang="ko-KR" altLang="en-US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184967" y="3788717"/>
            <a:ext cx="4251987" cy="2393428"/>
            <a:chOff x="2184967" y="3788717"/>
            <a:chExt cx="4251987" cy="2393428"/>
          </a:xfrm>
        </p:grpSpPr>
        <p:sp>
          <p:nvSpPr>
            <p:cNvPr id="34" name="오른쪽 화살표[R] 33"/>
            <p:cNvSpPr/>
            <p:nvPr/>
          </p:nvSpPr>
          <p:spPr>
            <a:xfrm flipH="1">
              <a:off x="2881935" y="5689776"/>
              <a:ext cx="2013832" cy="4923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5" name="그룹 34"/>
            <p:cNvGrpSpPr/>
            <p:nvPr/>
          </p:nvGrpSpPr>
          <p:grpSpPr>
            <a:xfrm rot="5400000">
              <a:off x="3422593" y="4140629"/>
              <a:ext cx="932517" cy="228694"/>
              <a:chOff x="8426548" y="4346721"/>
              <a:chExt cx="1836387" cy="450362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8426548" y="4346722"/>
                <a:ext cx="450361" cy="4503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9119561" y="4346721"/>
                <a:ext cx="450361" cy="4503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9812574" y="4346721"/>
                <a:ext cx="450361" cy="4503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 rot="19648726">
              <a:off x="2184967" y="4540173"/>
              <a:ext cx="2181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smtClean="0">
                  <a:solidFill>
                    <a:srgbClr val="002060"/>
                  </a:solidFill>
                </a:rPr>
                <a:t>좌회전 구역</a:t>
              </a:r>
              <a:endParaRPr kumimoji="1" lang="en-US" altLang="ko-KR" b="1" dirty="0" smtClean="0">
                <a:solidFill>
                  <a:srgbClr val="002060"/>
                </a:solidFill>
              </a:endParaRPr>
            </a:p>
            <a:p>
              <a:r>
                <a:rPr kumimoji="1" lang="ko-KR" altLang="en-US" b="1" dirty="0" smtClean="0">
                  <a:solidFill>
                    <a:srgbClr val="002060"/>
                  </a:solidFill>
                </a:rPr>
                <a:t>등장시</a:t>
              </a:r>
              <a:endParaRPr kumimoji="1" lang="ko-KR" alt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73249" y="5110757"/>
              <a:ext cx="3263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 smtClean="0">
                  <a:solidFill>
                    <a:srgbClr val="6D6847"/>
                  </a:solidFill>
                </a:rPr>
                <a:t>좌회전 구역입니다</a:t>
              </a:r>
              <a:r>
                <a:rPr kumimoji="1" lang="en-US" altLang="ko-KR" b="1" dirty="0" smtClean="0">
                  <a:solidFill>
                    <a:srgbClr val="6D6847"/>
                  </a:solidFill>
                </a:rPr>
                <a:t>.</a:t>
              </a:r>
            </a:p>
            <a:p>
              <a:r>
                <a:rPr kumimoji="1" lang="ko-KR" altLang="en-US" b="1" dirty="0" smtClean="0">
                  <a:solidFill>
                    <a:srgbClr val="6D6847"/>
                  </a:solidFill>
                </a:rPr>
                <a:t>깜빡이 잊지마세요</a:t>
              </a:r>
              <a:r>
                <a:rPr kumimoji="1" lang="en-US" altLang="ko-KR" b="1" dirty="0" smtClean="0">
                  <a:solidFill>
                    <a:srgbClr val="6D6847"/>
                  </a:solidFill>
                </a:rPr>
                <a:t>.</a:t>
              </a:r>
              <a:endParaRPr kumimoji="1" lang="ko-KR" altLang="en-US" b="1" dirty="0">
                <a:solidFill>
                  <a:srgbClr val="6D6847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46134" y="2083864"/>
            <a:ext cx="108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2060"/>
                </a:solidFill>
              </a:rPr>
              <a:t>DRIVER</a:t>
            </a:r>
            <a:endParaRPr kumimoji="1"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88284" y="1984736"/>
            <a:ext cx="195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mtClean="0">
                <a:solidFill>
                  <a:srgbClr val="002060"/>
                </a:solidFill>
              </a:rPr>
              <a:t>DRIVE</a:t>
            </a:r>
            <a:r>
              <a:rPr kumimoji="1" lang="en-US" altLang="ko-KR" b="1" smtClean="0">
                <a:solidFill>
                  <a:srgbClr val="6D6847"/>
                </a:solidFill>
              </a:rPr>
              <a:t> </a:t>
            </a:r>
            <a:r>
              <a:rPr kumimoji="1" lang="en-US" altLang="ko-KR" b="1" smtClean="0">
                <a:solidFill>
                  <a:srgbClr val="002060"/>
                </a:solidFill>
              </a:rPr>
              <a:t>KEEPER</a:t>
            </a:r>
            <a:endParaRPr kumimoji="1"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53220" y="1981757"/>
            <a:ext cx="195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 smtClean="0">
                <a:solidFill>
                  <a:srgbClr val="002060"/>
                </a:solidFill>
              </a:rPr>
              <a:t>SERVER</a:t>
            </a:r>
            <a:endParaRPr kumimoji="1"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9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46354" y="407448"/>
            <a:ext cx="685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</a:rPr>
              <a:t>예시 </a:t>
            </a:r>
            <a:r>
              <a:rPr kumimoji="1" lang="en-US" altLang="ko-KR" sz="4400" b="1" dirty="0" smtClean="0">
                <a:solidFill>
                  <a:srgbClr val="6D6847"/>
                </a:solidFill>
              </a:rPr>
              <a:t>:</a:t>
            </a:r>
            <a:r>
              <a:rPr kumimoji="1" lang="ko-KR" altLang="en-US" sz="4400" b="1" dirty="0" smtClean="0">
                <a:solidFill>
                  <a:srgbClr val="6D6847"/>
                </a:solidFill>
              </a:rPr>
              <a:t> </a:t>
            </a:r>
            <a:r>
              <a:rPr kumimoji="1" lang="ko-KR" altLang="en-US" sz="4400" b="1" dirty="0" smtClean="0">
                <a:solidFill>
                  <a:srgbClr val="6D6847"/>
                </a:solidFill>
              </a:rPr>
              <a:t>졸음</a:t>
            </a:r>
            <a:r>
              <a:rPr kumimoji="1" lang="ko-KR" altLang="en-US" sz="4400" b="1" dirty="0" smtClean="0">
                <a:solidFill>
                  <a:srgbClr val="6D6847"/>
                </a:solidFill>
              </a:rPr>
              <a:t>운전 </a:t>
            </a:r>
            <a:r>
              <a:rPr kumimoji="1" lang="ko-KR" altLang="en-US" sz="4400" b="1" dirty="0" smtClean="0">
                <a:solidFill>
                  <a:srgbClr val="002060"/>
                </a:solidFill>
              </a:rPr>
              <a:t>시나리오</a:t>
            </a:r>
            <a:endParaRPr kumimoji="1" lang="ko-KR" altLang="en-US" sz="4400" b="1" dirty="0">
              <a:solidFill>
                <a:srgbClr val="00206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190" y="2554093"/>
            <a:ext cx="2743201" cy="27432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526" y="2430299"/>
            <a:ext cx="1932941" cy="343634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4000"/>
                    </a14:imgEffect>
                    <a14:imgEffect>
                      <a14:colorTemperature colorTemp="9315"/>
                    </a14:imgEffect>
                    <a14:imgEffect>
                      <a14:saturation sat="139000"/>
                    </a14:imgEffect>
                    <a14:imgEffect>
                      <a14:brightnessContrast bright="-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647" y="2757233"/>
            <a:ext cx="2520353" cy="2520353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2907815" y="1719129"/>
            <a:ext cx="3279818" cy="1907704"/>
            <a:chOff x="2907815" y="1719129"/>
            <a:chExt cx="3279818" cy="1907704"/>
          </a:xfrm>
        </p:grpSpPr>
        <p:sp>
          <p:nvSpPr>
            <p:cNvPr id="5" name="오른쪽 화살표[R] 4"/>
            <p:cNvSpPr/>
            <p:nvPr/>
          </p:nvSpPr>
          <p:spPr>
            <a:xfrm flipH="1">
              <a:off x="2923928" y="2166423"/>
              <a:ext cx="2013832" cy="4923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오른쪽 화살표[R] 22"/>
            <p:cNvSpPr/>
            <p:nvPr/>
          </p:nvSpPr>
          <p:spPr>
            <a:xfrm>
              <a:off x="2923928" y="3134464"/>
              <a:ext cx="2013830" cy="4923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23928" y="1719129"/>
              <a:ext cx="3263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 smtClean="0">
                  <a:solidFill>
                    <a:srgbClr val="6D6847"/>
                  </a:solidFill>
                </a:rPr>
                <a:t>목적지가 어딘가요</a:t>
              </a:r>
              <a:r>
                <a:rPr kumimoji="1" lang="en-US" altLang="ko-KR" b="1" dirty="0" smtClean="0">
                  <a:solidFill>
                    <a:srgbClr val="6D6847"/>
                  </a:solidFill>
                </a:rPr>
                <a:t>?</a:t>
              </a:r>
              <a:endParaRPr kumimoji="1" lang="ko-KR" altLang="en-US" b="1" dirty="0">
                <a:solidFill>
                  <a:srgbClr val="6D6847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907815" y="2878779"/>
              <a:ext cx="2029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 smtClean="0">
                  <a:solidFill>
                    <a:srgbClr val="6D6847"/>
                  </a:solidFill>
                </a:rPr>
                <a:t>부산시 해운대구</a:t>
              </a:r>
              <a:endParaRPr kumimoji="1" lang="ko-KR" altLang="en-US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642775" y="2878779"/>
            <a:ext cx="2013832" cy="2269489"/>
            <a:chOff x="7642775" y="2878779"/>
            <a:chExt cx="2013832" cy="2269489"/>
          </a:xfrm>
        </p:grpSpPr>
        <p:sp>
          <p:nvSpPr>
            <p:cNvPr id="26" name="TextBox 25"/>
            <p:cNvSpPr txBox="1"/>
            <p:nvPr/>
          </p:nvSpPr>
          <p:spPr>
            <a:xfrm>
              <a:off x="7827269" y="4009568"/>
              <a:ext cx="1710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 smtClean="0">
                  <a:solidFill>
                    <a:srgbClr val="6D6847"/>
                  </a:solidFill>
                </a:rPr>
                <a:t>거리가 멀군</a:t>
              </a:r>
              <a:r>
                <a:rPr kumimoji="1" lang="en-US" altLang="ko-KR" b="1" dirty="0" smtClean="0">
                  <a:solidFill>
                    <a:srgbClr val="6D6847"/>
                  </a:solidFill>
                </a:rPr>
                <a:t>.</a:t>
              </a:r>
            </a:p>
            <a:p>
              <a:r>
                <a:rPr kumimoji="1" lang="ko-KR" altLang="en-US" b="1" dirty="0" smtClean="0">
                  <a:solidFill>
                    <a:srgbClr val="6D6847"/>
                  </a:solidFill>
                </a:rPr>
                <a:t>졸음 운전모드</a:t>
              </a:r>
              <a:endParaRPr kumimoji="1" lang="ko-KR" altLang="en-US" b="1" dirty="0">
                <a:solidFill>
                  <a:srgbClr val="6D6847"/>
                </a:solidFill>
              </a:endParaRPr>
            </a:p>
          </p:txBody>
        </p:sp>
        <p:sp>
          <p:nvSpPr>
            <p:cNvPr id="28" name="오른쪽 화살표[R] 27"/>
            <p:cNvSpPr/>
            <p:nvPr/>
          </p:nvSpPr>
          <p:spPr>
            <a:xfrm flipH="1">
              <a:off x="7642775" y="4655899"/>
              <a:ext cx="2013832" cy="4923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오른쪽 화살표[R] 30"/>
            <p:cNvSpPr/>
            <p:nvPr/>
          </p:nvSpPr>
          <p:spPr>
            <a:xfrm>
              <a:off x="7642777" y="3134464"/>
              <a:ext cx="2013830" cy="4923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91796" y="2878779"/>
              <a:ext cx="1949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smtClean="0">
                  <a:solidFill>
                    <a:srgbClr val="6D6847"/>
                  </a:solidFill>
                </a:rPr>
                <a:t>부산시 해운대구</a:t>
              </a:r>
              <a:endParaRPr kumimoji="1" lang="ko-KR" altLang="en-US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184967" y="3788717"/>
            <a:ext cx="4251987" cy="2727874"/>
            <a:chOff x="2184967" y="3788717"/>
            <a:chExt cx="4251987" cy="2727874"/>
          </a:xfrm>
        </p:grpSpPr>
        <p:sp>
          <p:nvSpPr>
            <p:cNvPr id="34" name="오른쪽 화살표[R] 33"/>
            <p:cNvSpPr/>
            <p:nvPr/>
          </p:nvSpPr>
          <p:spPr>
            <a:xfrm flipH="1">
              <a:off x="2907815" y="6024222"/>
              <a:ext cx="2013832" cy="4923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5" name="그룹 34"/>
            <p:cNvGrpSpPr/>
            <p:nvPr/>
          </p:nvGrpSpPr>
          <p:grpSpPr>
            <a:xfrm rot="5400000">
              <a:off x="3422593" y="4140629"/>
              <a:ext cx="932517" cy="228694"/>
              <a:chOff x="8426548" y="4346721"/>
              <a:chExt cx="1836387" cy="450362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8426548" y="4346722"/>
                <a:ext cx="450361" cy="4503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9119561" y="4346721"/>
                <a:ext cx="450361" cy="4503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9812574" y="4346721"/>
                <a:ext cx="450361" cy="4503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 rot="19648726">
              <a:off x="2184967" y="4678672"/>
              <a:ext cx="2181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 smtClean="0">
                  <a:solidFill>
                    <a:srgbClr val="002060"/>
                  </a:solidFill>
                </a:rPr>
                <a:t>간헐적 등장</a:t>
              </a:r>
              <a:endParaRPr kumimoji="1" lang="ko-KR" alt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73249" y="5110757"/>
              <a:ext cx="32637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 smtClean="0">
                  <a:solidFill>
                    <a:srgbClr val="6D6847"/>
                  </a:solidFill>
                </a:rPr>
                <a:t>졸음 운전 위험</a:t>
              </a:r>
              <a:endParaRPr kumimoji="1" lang="en-US" altLang="ko-KR" b="1" dirty="0" smtClean="0">
                <a:solidFill>
                  <a:srgbClr val="6D6847"/>
                </a:solidFill>
              </a:endParaRPr>
            </a:p>
            <a:p>
              <a:r>
                <a:rPr kumimoji="1" lang="ko-KR" altLang="en-US" b="1" dirty="0" smtClean="0">
                  <a:solidFill>
                    <a:srgbClr val="6D6847"/>
                  </a:solidFill>
                </a:rPr>
                <a:t>구간입니다</a:t>
              </a:r>
              <a:r>
                <a:rPr kumimoji="1" lang="en-US" altLang="ko-KR" b="1" dirty="0" smtClean="0">
                  <a:solidFill>
                    <a:srgbClr val="6D6847"/>
                  </a:solidFill>
                </a:rPr>
                <a:t>.</a:t>
              </a:r>
            </a:p>
            <a:p>
              <a:r>
                <a:rPr kumimoji="1" lang="ko-KR" altLang="en-US" b="1" dirty="0" smtClean="0">
                  <a:solidFill>
                    <a:srgbClr val="6D6847"/>
                  </a:solidFill>
                </a:rPr>
                <a:t>대답해 주세요</a:t>
              </a:r>
              <a:r>
                <a:rPr kumimoji="1" lang="en-US" altLang="ko-KR" b="1" dirty="0" smtClean="0">
                  <a:solidFill>
                    <a:srgbClr val="6D6847"/>
                  </a:solidFill>
                </a:rPr>
                <a:t>.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46134" y="2083864"/>
            <a:ext cx="108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2060"/>
                </a:solidFill>
              </a:rPr>
              <a:t>DRIVER</a:t>
            </a:r>
            <a:endParaRPr kumimoji="1"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88284" y="1984736"/>
            <a:ext cx="195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mtClean="0">
                <a:solidFill>
                  <a:srgbClr val="002060"/>
                </a:solidFill>
              </a:rPr>
              <a:t>DRIVE</a:t>
            </a:r>
            <a:r>
              <a:rPr kumimoji="1" lang="en-US" altLang="ko-KR" b="1" smtClean="0">
                <a:solidFill>
                  <a:srgbClr val="6D6847"/>
                </a:solidFill>
              </a:rPr>
              <a:t> </a:t>
            </a:r>
            <a:r>
              <a:rPr kumimoji="1" lang="en-US" altLang="ko-KR" b="1" smtClean="0">
                <a:solidFill>
                  <a:srgbClr val="002060"/>
                </a:solidFill>
              </a:rPr>
              <a:t>KEEPER</a:t>
            </a:r>
            <a:endParaRPr kumimoji="1"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53220" y="1981757"/>
            <a:ext cx="195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 smtClean="0">
                <a:solidFill>
                  <a:srgbClr val="002060"/>
                </a:solidFill>
              </a:rPr>
              <a:t>SERVER</a:t>
            </a:r>
            <a:endParaRPr kumimoji="1"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02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46354" y="407448"/>
            <a:ext cx="685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002060"/>
                </a:solidFill>
              </a:rPr>
              <a:t>비즈니스</a:t>
            </a:r>
            <a:r>
              <a:rPr kumimoji="1" lang="ko-KR" altLang="en-US" sz="4400" b="1" dirty="0" smtClean="0">
                <a:solidFill>
                  <a:srgbClr val="6D6847"/>
                </a:solidFill>
              </a:rPr>
              <a:t> 모델</a:t>
            </a:r>
            <a:endParaRPr kumimoji="1" lang="ko-KR" altLang="en-US" sz="4400" b="1" dirty="0">
              <a:solidFill>
                <a:srgbClr val="002060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973552" y="1828800"/>
            <a:ext cx="3124510" cy="4389120"/>
            <a:chOff x="973552" y="1828800"/>
            <a:chExt cx="3124510" cy="438912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552" y="2363372"/>
              <a:ext cx="2168183" cy="385454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97109" y="1828800"/>
              <a:ext cx="2800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smtClean="0">
                  <a:solidFill>
                    <a:srgbClr val="002060"/>
                  </a:solidFill>
                </a:rPr>
                <a:t>리워드 모델</a:t>
              </a:r>
              <a:endParaRPr kumimoji="1" lang="ko-KR" altLang="en-US" b="1">
                <a:solidFill>
                  <a:srgbClr val="002060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193394" y="1120618"/>
            <a:ext cx="7543466" cy="5283201"/>
            <a:chOff x="3403215" y="1093372"/>
            <a:chExt cx="7543466" cy="5283201"/>
          </a:xfrm>
        </p:grpSpPr>
        <p:sp>
          <p:nvSpPr>
            <p:cNvPr id="50" name="TextBox 49"/>
            <p:cNvSpPr txBox="1"/>
            <p:nvPr/>
          </p:nvSpPr>
          <p:spPr>
            <a:xfrm>
              <a:off x="5419777" y="3771104"/>
              <a:ext cx="333168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 smtClean="0">
                  <a:solidFill>
                    <a:srgbClr val="6D6847"/>
                  </a:solidFill>
                </a:rPr>
                <a:t>사용자가 대답하면</a:t>
              </a:r>
              <a:endParaRPr kumimoji="1" lang="en-US" altLang="ko-KR" b="1" dirty="0" smtClean="0">
                <a:solidFill>
                  <a:srgbClr val="6D6847"/>
                </a:solidFill>
              </a:endParaRPr>
            </a:p>
            <a:p>
              <a:r>
                <a:rPr kumimoji="1" lang="ko-KR" altLang="en-US" b="1" dirty="0" smtClean="0">
                  <a:solidFill>
                    <a:srgbClr val="6D6847"/>
                  </a:solidFill>
                </a:rPr>
                <a:t>해당 </a:t>
              </a:r>
              <a:r>
                <a:rPr kumimoji="1" lang="ko-KR" altLang="en-US" b="1" dirty="0" smtClean="0">
                  <a:solidFill>
                    <a:srgbClr val="002060"/>
                  </a:solidFill>
                </a:rPr>
                <a:t>회사를 언급</a:t>
              </a:r>
              <a:r>
                <a:rPr kumimoji="1" lang="ko-KR" altLang="en-US" b="1" dirty="0" smtClean="0">
                  <a:solidFill>
                    <a:srgbClr val="6D6847"/>
                  </a:solidFill>
                </a:rPr>
                <a:t>하며</a:t>
              </a:r>
              <a:endParaRPr kumimoji="1" lang="en-US" altLang="ko-KR" b="1" dirty="0" smtClean="0">
                <a:solidFill>
                  <a:srgbClr val="6D6847"/>
                </a:solidFill>
              </a:endParaRPr>
            </a:p>
            <a:p>
              <a:r>
                <a:rPr kumimoji="1" lang="ko-KR" altLang="en-US" b="1" dirty="0" smtClean="0">
                  <a:solidFill>
                    <a:srgbClr val="002060"/>
                  </a:solidFill>
                </a:rPr>
                <a:t>적립포인트</a:t>
              </a:r>
              <a:r>
                <a:rPr kumimoji="1" lang="ko-KR" altLang="en-US" b="1" dirty="0" smtClean="0">
                  <a:solidFill>
                    <a:srgbClr val="6D6847"/>
                  </a:solidFill>
                </a:rPr>
                <a:t>를 주는 방식</a:t>
              </a:r>
              <a:endParaRPr kumimoji="1" lang="en-US" altLang="ko-KR" b="1" dirty="0" smtClean="0">
                <a:solidFill>
                  <a:srgbClr val="6D6847"/>
                </a:solidFill>
              </a:endParaRPr>
            </a:p>
            <a:p>
              <a:endParaRPr kumimoji="1" lang="en-US" altLang="ko-KR" b="1" dirty="0">
                <a:solidFill>
                  <a:srgbClr val="6D6847"/>
                </a:solidFill>
              </a:endParaRPr>
            </a:p>
            <a:p>
              <a:endParaRPr kumimoji="1" lang="en-US" altLang="ko-KR" b="1" dirty="0" smtClean="0">
                <a:solidFill>
                  <a:srgbClr val="6D6847"/>
                </a:solidFill>
              </a:endParaRPr>
            </a:p>
            <a:p>
              <a:endParaRPr kumimoji="1" lang="en-US" altLang="ko-KR" b="1" dirty="0" smtClean="0">
                <a:solidFill>
                  <a:srgbClr val="6D6847"/>
                </a:solidFill>
              </a:endParaRPr>
            </a:p>
            <a:p>
              <a:r>
                <a:rPr kumimoji="1" lang="en-US" altLang="ko-KR" b="1" dirty="0" smtClean="0">
                  <a:solidFill>
                    <a:srgbClr val="6D6847"/>
                  </a:solidFill>
                </a:rPr>
                <a:t>ex)</a:t>
              </a:r>
              <a:r>
                <a:rPr kumimoji="1" lang="ko-KR" altLang="en-US" b="1" dirty="0" smtClean="0">
                  <a:solidFill>
                    <a:srgbClr val="6D6847"/>
                  </a:solidFill>
                </a:rPr>
                <a:t>스타벅스에 몇 포인트 적립</a:t>
              </a:r>
              <a:endParaRPr kumimoji="1" lang="ko-KR" altLang="en-US" b="1" dirty="0">
                <a:solidFill>
                  <a:srgbClr val="6D6847"/>
                </a:solidFill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215" y="2572475"/>
              <a:ext cx="1932941" cy="3436341"/>
            </a:xfrm>
            <a:prstGeom prst="rect">
              <a:avLst/>
            </a:prstGeom>
          </p:spPr>
        </p:pic>
        <p:sp>
          <p:nvSpPr>
            <p:cNvPr id="15" name="오른쪽 화살표[R] 14"/>
            <p:cNvSpPr/>
            <p:nvPr/>
          </p:nvSpPr>
          <p:spPr>
            <a:xfrm>
              <a:off x="6117909" y="2250892"/>
              <a:ext cx="1186887" cy="49916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37083" y="1782412"/>
              <a:ext cx="748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smtClean="0">
                  <a:solidFill>
                    <a:srgbClr val="6D6847"/>
                  </a:solidFill>
                </a:rPr>
                <a:t>제휴</a:t>
              </a:r>
              <a:endParaRPr kumimoji="1" lang="ko-KR" altLang="en-US" b="1">
                <a:solidFill>
                  <a:srgbClr val="6D6847"/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7460781" y="1093372"/>
              <a:ext cx="3485900" cy="2540000"/>
              <a:chOff x="7460781" y="1093372"/>
              <a:chExt cx="3485900" cy="2540000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42113" y="1482488"/>
                <a:ext cx="2204568" cy="599848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0781" y="1344756"/>
                <a:ext cx="1281332" cy="1281332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2271" y="1093372"/>
                <a:ext cx="2540000" cy="2540000"/>
              </a:xfrm>
              <a:prstGeom prst="rect">
                <a:avLst/>
              </a:prstGeom>
            </p:spPr>
          </p:pic>
        </p:grp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2271" y="3633372"/>
              <a:ext cx="2743201" cy="2743201"/>
            </a:xfrm>
            <a:prstGeom prst="rect">
              <a:avLst/>
            </a:prstGeom>
          </p:spPr>
        </p:pic>
        <p:sp>
          <p:nvSpPr>
            <p:cNvPr id="49" name="오른쪽 화살표[R] 48"/>
            <p:cNvSpPr/>
            <p:nvPr/>
          </p:nvSpPr>
          <p:spPr>
            <a:xfrm>
              <a:off x="6215376" y="4774788"/>
              <a:ext cx="1186887" cy="49916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2764290" y="3025893"/>
            <a:ext cx="68563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dirty="0" smtClean="0">
                <a:solidFill>
                  <a:srgbClr val="6D6847"/>
                </a:solidFill>
              </a:rPr>
              <a:t>안전은 </a:t>
            </a:r>
            <a:r>
              <a:rPr kumimoji="1" lang="ko-KR" altLang="en-US" sz="4400" b="1" dirty="0" smtClean="0">
                <a:solidFill>
                  <a:srgbClr val="002060"/>
                </a:solidFill>
              </a:rPr>
              <a:t>귀찮음</a:t>
            </a:r>
            <a:r>
              <a:rPr kumimoji="1" lang="ko-KR" altLang="en-US" sz="4400" b="1" dirty="0" smtClean="0">
                <a:solidFill>
                  <a:srgbClr val="6D6847"/>
                </a:solidFill>
              </a:rPr>
              <a:t>을 댓가로 얻는다는 것을 </a:t>
            </a:r>
            <a:r>
              <a:rPr kumimoji="1" lang="ko-KR" altLang="en-US" sz="4400" b="1" dirty="0" smtClean="0">
                <a:solidFill>
                  <a:srgbClr val="002060"/>
                </a:solidFill>
              </a:rPr>
              <a:t>역이용</a:t>
            </a:r>
            <a:endParaRPr kumimoji="1" lang="ko-KR" altLang="en-US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77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decel="100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413719" y="127762"/>
            <a:ext cx="685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002060"/>
                </a:solidFill>
              </a:rPr>
              <a:t>기대</a:t>
            </a:r>
            <a:r>
              <a:rPr kumimoji="1" lang="ko-KR" altLang="en-US" sz="4400" b="1" dirty="0" smtClean="0">
                <a:solidFill>
                  <a:srgbClr val="6D6847"/>
                </a:solidFill>
              </a:rPr>
              <a:t> 효과</a:t>
            </a:r>
            <a:endParaRPr kumimoji="1" lang="ko-KR" altLang="en-US" sz="4400" b="1" dirty="0">
              <a:solidFill>
                <a:srgbClr val="00206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64083" y="2201186"/>
            <a:ext cx="5770597" cy="2786593"/>
            <a:chOff x="5516968" y="1497801"/>
            <a:chExt cx="5770597" cy="2786593"/>
          </a:xfrm>
        </p:grpSpPr>
        <p:sp>
          <p:nvSpPr>
            <p:cNvPr id="5" name="TextBox 4"/>
            <p:cNvSpPr txBox="1"/>
            <p:nvPr/>
          </p:nvSpPr>
          <p:spPr>
            <a:xfrm>
              <a:off x="5516968" y="1497801"/>
              <a:ext cx="46845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400" b="1" dirty="0" smtClean="0">
                  <a:solidFill>
                    <a:srgbClr val="6D6847"/>
                  </a:solidFill>
                </a:rPr>
                <a:t>대한민국 운전자</a:t>
              </a:r>
              <a:endParaRPr kumimoji="1" lang="en-US" altLang="ko-KR" sz="4400" b="1" dirty="0" smtClean="0">
                <a:solidFill>
                  <a:srgbClr val="6D6847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859238" y="2506377"/>
              <a:ext cx="2616591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ko-KR" sz="4400" b="1" dirty="0">
                  <a:solidFill>
                    <a:srgbClr val="002060"/>
                  </a:solidFill>
                </a:rPr>
                <a:t>“3</a:t>
              </a:r>
              <a:r>
                <a:rPr kumimoji="1" lang="ko-KR" altLang="en-US" sz="4400" b="1" dirty="0">
                  <a:solidFill>
                    <a:srgbClr val="002060"/>
                  </a:solidFill>
                </a:rPr>
                <a:t>천명의</a:t>
              </a:r>
              <a:r>
                <a:rPr kumimoji="1" lang="en-US" altLang="ko-KR" sz="4400" b="1" dirty="0" smtClean="0">
                  <a:solidFill>
                    <a:srgbClr val="002060"/>
                  </a:solidFill>
                </a:rPr>
                <a:t>”</a:t>
              </a:r>
              <a:endParaRPr kumimoji="1" lang="en-US" altLang="ko-KR" sz="4400" b="1" dirty="0">
                <a:solidFill>
                  <a:srgbClr val="002060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974385" y="3514953"/>
              <a:ext cx="131318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4400" b="1">
                  <a:solidFill>
                    <a:srgbClr val="6D6847"/>
                  </a:solidFill>
                </a:rPr>
                <a:t>안전</a:t>
              </a:r>
              <a:endParaRPr kumimoji="1" lang="ko-KR" altLang="en-US" sz="4400" b="1" dirty="0">
                <a:solidFill>
                  <a:srgbClr val="6D684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01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2652" y="1491174"/>
            <a:ext cx="24337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0" smtClean="0">
                <a:solidFill>
                  <a:srgbClr val="002060"/>
                </a:solidFill>
                <a:latin typeface="Edwardian Script ITC" charset="0"/>
                <a:ea typeface="Edwardian Script ITC" charset="0"/>
                <a:cs typeface="Edwardian Script ITC" charset="0"/>
              </a:rPr>
              <a:t>fin</a:t>
            </a:r>
            <a:endParaRPr kumimoji="1" lang="ko-KR" altLang="en-US" sz="20000" dirty="0">
              <a:solidFill>
                <a:srgbClr val="002060"/>
              </a:solidFill>
              <a:latin typeface="Edwardian Script ITC" charset="0"/>
              <a:ea typeface="Edwardian Script ITC" charset="0"/>
              <a:cs typeface="Edwardian Script IT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34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DA7719CC-9608-4B97-B4CC-3EFDDE20E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5774" y="1343867"/>
            <a:ext cx="1943100" cy="1619250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</a:rPr>
              <a:t> </a:t>
            </a:r>
            <a:r>
              <a:rPr lang="en-US" altLang="ko-KR" sz="4400" dirty="0" smtClean="0">
                <a:solidFill>
                  <a:srgbClr val="002060"/>
                </a:solidFill>
              </a:rPr>
              <a:t> </a:t>
            </a:r>
            <a:r>
              <a:rPr lang="en-US" altLang="ko-KR" sz="4400" dirty="0" smtClean="0">
                <a:solidFill>
                  <a:srgbClr val="6D6847"/>
                </a:solidFill>
              </a:rPr>
              <a:t>LOW</a:t>
            </a:r>
            <a:endParaRPr lang="ko-KR" altLang="en-US" sz="4400" dirty="0">
              <a:solidFill>
                <a:srgbClr val="6D6847"/>
              </a:solidFill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12BD6592-BD9D-4D77-8100-00C6031B44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93459" y="4929848"/>
            <a:ext cx="1452563" cy="349250"/>
          </a:xfrm>
        </p:spPr>
        <p:txBody>
          <a:bodyPr>
            <a:noAutofit/>
          </a:bodyPr>
          <a:lstStyle/>
          <a:p>
            <a:r>
              <a:rPr lang="en-US" altLang="ko-KR" sz="4400" b="1" dirty="0" smtClean="0">
                <a:solidFill>
                  <a:srgbClr val="FFC000"/>
                </a:solidFill>
              </a:rPr>
              <a:t>why</a:t>
            </a:r>
            <a:endParaRPr lang="ko-KR" altLang="en-US" sz="4400" b="1" dirty="0">
              <a:solidFill>
                <a:srgbClr val="FFC000"/>
              </a:solidFill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F5AC4DFF-454F-4E28-A054-52EC9023D0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58990" y="1133384"/>
            <a:ext cx="1452563" cy="349250"/>
          </a:xfrm>
        </p:spPr>
        <p:txBody>
          <a:bodyPr>
            <a:noAutofit/>
          </a:bodyPr>
          <a:lstStyle/>
          <a:p>
            <a:r>
              <a:rPr lang="en-US" altLang="ko-KR" sz="4400" b="1" dirty="0" smtClean="0">
                <a:solidFill>
                  <a:srgbClr val="FFC000"/>
                </a:solidFill>
              </a:rPr>
              <a:t>who</a:t>
            </a:r>
            <a:endParaRPr lang="ko-KR" altLang="en-US" sz="4400" b="1" dirty="0">
              <a:solidFill>
                <a:srgbClr val="FFC000"/>
              </a:solidFill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="" xmlns:a16="http://schemas.microsoft.com/office/drawing/2014/main" id="{F6D7ABDE-B1B2-4A58-8543-0A367A4C10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73025" y="4998087"/>
            <a:ext cx="1452563" cy="349250"/>
          </a:xfrm>
        </p:spPr>
        <p:txBody>
          <a:bodyPr>
            <a:noAutofit/>
          </a:bodyPr>
          <a:lstStyle/>
          <a:p>
            <a:r>
              <a:rPr lang="en-US" altLang="ko-KR" sz="4400" b="1" dirty="0" smtClean="0">
                <a:solidFill>
                  <a:srgbClr val="FFC000"/>
                </a:solidFill>
              </a:rPr>
              <a:t>how</a:t>
            </a:r>
            <a:endParaRPr lang="ko-KR" altLang="en-US" sz="4400" b="1" dirty="0">
              <a:solidFill>
                <a:srgbClr val="FFC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1294805">
            <a:off x="990477" y="1053087"/>
            <a:ext cx="412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 smtClean="0">
                <a:solidFill>
                  <a:srgbClr val="002060"/>
                </a:solidFill>
              </a:rPr>
              <a:t>F</a:t>
            </a:r>
            <a:endParaRPr kumimoji="1" lang="ko-KR" altLang="en-US" sz="6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06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1BE2B24-E9D1-470C-AB78-35856ED4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22" y="1271319"/>
            <a:ext cx="678665" cy="1501775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왜</a:t>
            </a:r>
            <a:r>
              <a:rPr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endParaRPr lang="ko-KR" alt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0622" y="3012836"/>
            <a:ext cx="3928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b="1" dirty="0" smtClean="0">
                <a:solidFill>
                  <a:srgbClr val="002060"/>
                </a:solidFill>
                <a:latin typeface="Nanum Gothic" charset="-127"/>
                <a:ea typeface="Nanum Gothic" charset="-127"/>
                <a:cs typeface="Nanum Gothic" charset="-127"/>
              </a:rPr>
              <a:t>“Drive Keeper”</a:t>
            </a:r>
            <a:endParaRPr kumimoji="1" lang="ko-KR" altLang="en-US" sz="4400" b="1" dirty="0">
              <a:solidFill>
                <a:srgbClr val="00206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11983" y="4248444"/>
            <a:ext cx="13927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인가</a:t>
            </a:r>
            <a:r>
              <a:rPr kumimoji="1" lang="en-US" altLang="ko-KR" sz="4400" b="1" dirty="0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  <a:endParaRPr kumimoji="1" lang="ko-KR" altLang="en-US" sz="4400" b="1" dirty="0">
              <a:solidFill>
                <a:srgbClr val="6D6847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24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="" xmlns:a16="http://schemas.microsoft.com/office/drawing/2014/main" id="{C1BE2B24-E9D1-470C-AB78-35856ED4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918" y="1300643"/>
            <a:ext cx="2932910" cy="1501775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사용자에게</a:t>
            </a:r>
            <a:endParaRPr lang="ko-KR" alt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28974" y="3042160"/>
            <a:ext cx="3928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b="1" dirty="0" smtClean="0">
                <a:solidFill>
                  <a:srgbClr val="002060"/>
                </a:solidFill>
                <a:latin typeface="Nanum Gothic" charset="-127"/>
                <a:ea typeface="Nanum Gothic" charset="-127"/>
                <a:cs typeface="Nanum Gothic" charset="-127"/>
              </a:rPr>
              <a:t>“</a:t>
            </a:r>
            <a:r>
              <a:rPr kumimoji="1" lang="ko-KR" altLang="en-US" sz="4400" b="1" dirty="0" smtClean="0">
                <a:solidFill>
                  <a:srgbClr val="002060"/>
                </a:solidFill>
                <a:latin typeface="Nanum Gothic" charset="-127"/>
                <a:ea typeface="Nanum Gothic" charset="-127"/>
                <a:cs typeface="Nanum Gothic" charset="-127"/>
              </a:rPr>
              <a:t>아버지</a:t>
            </a:r>
            <a:r>
              <a:rPr kumimoji="1" lang="en-US" altLang="ko-KR" sz="4400" b="1" dirty="0" smtClean="0">
                <a:solidFill>
                  <a:srgbClr val="002060"/>
                </a:solidFill>
                <a:latin typeface="Nanum Gothic" charset="-127"/>
                <a:ea typeface="Nanum Gothic" charset="-127"/>
                <a:cs typeface="Nanum Gothic" charset="-127"/>
              </a:rPr>
              <a:t>”</a:t>
            </a:r>
            <a:endParaRPr kumimoji="1" lang="ko-KR" altLang="en-US" sz="4400" b="1" dirty="0">
              <a:solidFill>
                <a:srgbClr val="00206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93125" y="4051343"/>
            <a:ext cx="2459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같은 어플</a:t>
            </a:r>
            <a:endParaRPr kumimoji="1" lang="ko-KR" altLang="en-US" sz="4400" b="1" dirty="0">
              <a:solidFill>
                <a:srgbClr val="6D6847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6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3223746" y="581910"/>
            <a:ext cx="4804469" cy="5363643"/>
            <a:chOff x="-16816" y="764790"/>
            <a:chExt cx="4804469" cy="536364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5034" y="1697110"/>
              <a:ext cx="2492619" cy="443132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20161767">
              <a:off x="-16816" y="764790"/>
              <a:ext cx="39283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4400" b="1" dirty="0" smtClean="0">
                  <a:solidFill>
                    <a:srgbClr val="00206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해</a:t>
              </a:r>
              <a:r>
                <a:rPr kumimoji="1" lang="ko-KR" altLang="en-US" sz="4400" b="1" dirty="0" smtClean="0">
                  <a:solidFill>
                    <a:srgbClr val="6D6847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결책</a:t>
              </a:r>
              <a:r>
                <a:rPr kumimoji="1" lang="en-US" altLang="ko-KR" sz="4400" b="1" dirty="0" smtClean="0">
                  <a:solidFill>
                    <a:srgbClr val="6D6847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!!</a:t>
              </a:r>
              <a:endParaRPr kumimoji="1" lang="ko-KR" altLang="en-US" sz="4400" b="1" dirty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 rot="19786517">
            <a:off x="-497946" y="7331392"/>
            <a:ext cx="20885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smtClean="0">
                <a:solidFill>
                  <a:srgbClr val="002060"/>
                </a:solidFill>
              </a:rPr>
              <a:t>3 K</a:t>
            </a:r>
            <a:r>
              <a:rPr kumimoji="1" lang="en-US" altLang="ko-KR" sz="4400" b="1" smtClean="0">
                <a:solidFill>
                  <a:srgbClr val="6D6847"/>
                </a:solidFill>
              </a:rPr>
              <a:t>ey</a:t>
            </a:r>
            <a:r>
              <a:rPr kumimoji="1" lang="en-US" altLang="ko-KR" sz="4400" b="1" dirty="0" smtClean="0">
                <a:solidFill>
                  <a:srgbClr val="6D6847"/>
                </a:solidFill>
              </a:rPr>
              <a:t>!!</a:t>
            </a:r>
            <a:endParaRPr kumimoji="1" lang="ko-KR" altLang="en-US" sz="4400" b="1" dirty="0">
              <a:solidFill>
                <a:srgbClr val="6D6847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138948" y="966630"/>
            <a:ext cx="3854548" cy="1520524"/>
            <a:chOff x="7086403" y="1149509"/>
            <a:chExt cx="3854548" cy="152052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0662" y="1149509"/>
              <a:ext cx="3619500" cy="8255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086403" y="2146813"/>
              <a:ext cx="38545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공공데이터 사용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025683" y="2658958"/>
            <a:ext cx="3854548" cy="1907474"/>
            <a:chOff x="6973138" y="2841837"/>
            <a:chExt cx="3854548" cy="190747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2999" y="2841837"/>
              <a:ext cx="3109742" cy="173567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973138" y="4226091"/>
              <a:ext cx="38545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음성인식 보이스 봇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004793" y="4822228"/>
            <a:ext cx="3854548" cy="1751991"/>
            <a:chOff x="6952248" y="5005107"/>
            <a:chExt cx="3854548" cy="175199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rcRect t="19869" b="22335"/>
            <a:stretch/>
          </p:blipFill>
          <p:spPr>
            <a:xfrm>
              <a:off x="7416303" y="5005107"/>
              <a:ext cx="2926438" cy="112845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952248" y="6233878"/>
              <a:ext cx="38545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smtClean="0">
                  <a:solidFill>
                    <a:srgbClr val="6D6847"/>
                  </a:solidFill>
                </a:rPr>
                <a:t>안전운전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27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-0.24401 -0.006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18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28659 -0.09167 0.57318 -0.18334 0.6056 -0.27709 C 0.63815 -0.37084 0.20026 -0.4426 0.19492 -0.56227 C 0.18958 -0.68195 0.50703 -0.92315 0.57331 -0.99491 " pathEditMode="relative" ptsTypes="AA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6" t="20924" r="26905" b="27794"/>
          <a:stretch/>
        </p:blipFill>
        <p:spPr>
          <a:xfrm flipH="1">
            <a:off x="648482" y="1181686"/>
            <a:ext cx="4655038" cy="35169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405" y="1619348"/>
            <a:ext cx="3073400" cy="264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151" y="2194559"/>
            <a:ext cx="1800664" cy="18006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482" y="4698610"/>
            <a:ext cx="64557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</a:rPr>
              <a:t>교통 안전은 무조건 </a:t>
            </a:r>
            <a:r>
              <a:rPr kumimoji="1" lang="ko-KR" altLang="en-US" sz="4400" b="1" dirty="0" smtClean="0">
                <a:solidFill>
                  <a:srgbClr val="002060"/>
                </a:solidFill>
              </a:rPr>
              <a:t>예방</a:t>
            </a:r>
            <a:r>
              <a:rPr kumimoji="1" lang="en-US" altLang="ko-KR" sz="4400" b="1" dirty="0" smtClean="0">
                <a:solidFill>
                  <a:srgbClr val="6D6847"/>
                </a:solidFill>
              </a:rPr>
              <a:t>!</a:t>
            </a:r>
            <a:endParaRPr kumimoji="1" lang="ko-KR" altLang="en-US" sz="4400" b="1" dirty="0">
              <a:solidFill>
                <a:srgbClr val="6D6847"/>
              </a:solidFill>
            </a:endParaRPr>
          </a:p>
        </p:txBody>
      </p:sp>
      <p:sp>
        <p:nvSpPr>
          <p:cNvPr id="9" name="폭발 2[E] 8"/>
          <p:cNvSpPr/>
          <p:nvPr/>
        </p:nvSpPr>
        <p:spPr>
          <a:xfrm>
            <a:off x="8342142" y="1197317"/>
            <a:ext cx="1844235" cy="1012873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37650" y="5468051"/>
            <a:ext cx="7145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</a:rPr>
              <a:t>사고의 요인으로 부터 </a:t>
            </a:r>
            <a:r>
              <a:rPr kumimoji="1" lang="ko-KR" altLang="en-US" sz="4400" b="1" dirty="0" smtClean="0">
                <a:solidFill>
                  <a:srgbClr val="002060"/>
                </a:solidFill>
              </a:rPr>
              <a:t>격리</a:t>
            </a:r>
            <a:r>
              <a:rPr kumimoji="1" lang="en-US" altLang="ko-KR" sz="4400" b="1" dirty="0" smtClean="0">
                <a:solidFill>
                  <a:srgbClr val="6D6847"/>
                </a:solidFill>
              </a:rPr>
              <a:t>!</a:t>
            </a:r>
            <a:endParaRPr kumimoji="1" lang="ko-KR" altLang="en-US" sz="4400" b="1" dirty="0">
              <a:solidFill>
                <a:srgbClr val="6D68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42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185" y="2698457"/>
            <a:ext cx="4368030" cy="2862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978" y="1492055"/>
            <a:ext cx="3734371" cy="31933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35568" y="5952393"/>
            <a:ext cx="486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rgbClr val="6D6847"/>
                </a:solidFill>
              </a:rPr>
              <a:t>졸음 운전</a:t>
            </a:r>
            <a:endParaRPr kumimoji="1" lang="ko-KR" altLang="en-US" sz="2800" b="1" dirty="0">
              <a:solidFill>
                <a:srgbClr val="6D6847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76452" y="4911384"/>
            <a:ext cx="486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 smtClean="0">
                <a:solidFill>
                  <a:srgbClr val="6D6847"/>
                </a:solidFill>
              </a:rPr>
              <a:t>정체 운전</a:t>
            </a:r>
            <a:endParaRPr kumimoji="1" lang="ko-KR" altLang="en-US" sz="2800" b="1" dirty="0">
              <a:solidFill>
                <a:srgbClr val="6D6847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355" y="407448"/>
            <a:ext cx="6012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</a:rPr>
              <a:t>정상 운전의</a:t>
            </a:r>
            <a:r>
              <a:rPr kumimoji="1" lang="en-US" altLang="ko-KR" sz="4400" b="1" dirty="0" smtClean="0">
                <a:solidFill>
                  <a:srgbClr val="6D6847"/>
                </a:solidFill>
              </a:rPr>
              <a:t> </a:t>
            </a:r>
            <a:r>
              <a:rPr kumimoji="1" lang="ko-KR" altLang="en-US" sz="4400" b="1" dirty="0" smtClean="0">
                <a:solidFill>
                  <a:srgbClr val="6D6847"/>
                </a:solidFill>
              </a:rPr>
              <a:t>       요소</a:t>
            </a:r>
            <a:endParaRPr kumimoji="1" lang="ko-KR" altLang="en-US" sz="4400" b="1" dirty="0">
              <a:solidFill>
                <a:srgbClr val="6D6847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20664911">
            <a:off x="3537603" y="362041"/>
            <a:ext cx="16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002060"/>
                </a:solidFill>
              </a:rPr>
              <a:t>위협</a:t>
            </a:r>
            <a:endParaRPr kumimoji="1" lang="ko-KR" altLang="en-US" sz="4400" b="1" dirty="0">
              <a:solidFill>
                <a:srgbClr val="002060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399181" y="4129747"/>
            <a:ext cx="1836387" cy="450362"/>
            <a:chOff x="8426548" y="4346721"/>
            <a:chExt cx="1836387" cy="450362"/>
          </a:xfrm>
        </p:grpSpPr>
        <p:sp>
          <p:nvSpPr>
            <p:cNvPr id="15" name="타원 14"/>
            <p:cNvSpPr/>
            <p:nvPr/>
          </p:nvSpPr>
          <p:spPr>
            <a:xfrm>
              <a:off x="8426548" y="4346722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9119561" y="4346721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812574" y="4346721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740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752492" y="388633"/>
            <a:ext cx="52050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</a:rPr>
              <a:t>교통 운전의 </a:t>
            </a:r>
            <a:r>
              <a:rPr kumimoji="1" lang="ko-KR" altLang="en-US" sz="4400" b="1" dirty="0">
                <a:solidFill>
                  <a:srgbClr val="6D6847"/>
                </a:solidFill>
              </a:rPr>
              <a:t> </a:t>
            </a:r>
            <a:r>
              <a:rPr kumimoji="1" lang="ko-KR" altLang="en-US" sz="4400" b="1" dirty="0" smtClean="0">
                <a:solidFill>
                  <a:srgbClr val="6D6847"/>
                </a:solidFill>
              </a:rPr>
              <a:t>     들</a:t>
            </a:r>
            <a:endParaRPr kumimoji="1" lang="ko-KR" altLang="en-US" sz="4400" b="1" dirty="0">
              <a:solidFill>
                <a:srgbClr val="6D6847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0302990">
            <a:off x="9870731" y="388633"/>
            <a:ext cx="1369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smtClean="0">
                <a:solidFill>
                  <a:srgbClr val="002060"/>
                </a:solidFill>
              </a:rPr>
              <a:t>약자</a:t>
            </a:r>
            <a:endParaRPr kumimoji="1" lang="ko-KR" altLang="en-US" sz="4400" b="1">
              <a:solidFill>
                <a:srgbClr val="002060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-356051" y="388633"/>
            <a:ext cx="4647192" cy="3313521"/>
            <a:chOff x="-356051" y="388633"/>
            <a:chExt cx="4647192" cy="331352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710" y="388633"/>
              <a:ext cx="4003431" cy="266895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-356051" y="3178934"/>
              <a:ext cx="31792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유아 동승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493302" y="1662196"/>
            <a:ext cx="4675347" cy="3222838"/>
            <a:chOff x="1751758" y="1768451"/>
            <a:chExt cx="4675347" cy="322283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1586" y="1768451"/>
              <a:ext cx="3865519" cy="257827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751758" y="4468069"/>
              <a:ext cx="31792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고령 운전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116736" y="2951331"/>
            <a:ext cx="4337110" cy="2928901"/>
            <a:chOff x="3761093" y="3702154"/>
            <a:chExt cx="4337110" cy="292890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4345" y="3702154"/>
              <a:ext cx="3603858" cy="240557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761093" y="6107835"/>
              <a:ext cx="31792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임산부 운전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637214" y="4966088"/>
            <a:ext cx="1836387" cy="450362"/>
            <a:chOff x="8426548" y="4346721"/>
            <a:chExt cx="1836387" cy="450362"/>
          </a:xfrm>
        </p:grpSpPr>
        <p:sp>
          <p:nvSpPr>
            <p:cNvPr id="20" name="타원 19"/>
            <p:cNvSpPr/>
            <p:nvPr/>
          </p:nvSpPr>
          <p:spPr>
            <a:xfrm>
              <a:off x="8426548" y="4346722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9119561" y="4346721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9812574" y="4346721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162843" y="3837399"/>
            <a:ext cx="3362492" cy="2808642"/>
            <a:chOff x="5162843" y="3837399"/>
            <a:chExt cx="3362492" cy="2808642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5241" y="3837399"/>
              <a:ext cx="2770094" cy="2257377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5162843" y="6122821"/>
              <a:ext cx="31792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smtClean="0">
                  <a:solidFill>
                    <a:srgbClr val="6D6847"/>
                  </a:solidFill>
                </a:rPr>
                <a:t>초보 </a:t>
              </a:r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운전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326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62708" y="515242"/>
            <a:ext cx="9003323" cy="769441"/>
            <a:chOff x="2954215" y="388633"/>
            <a:chExt cx="9003323" cy="769441"/>
          </a:xfrm>
        </p:grpSpPr>
        <p:sp>
          <p:nvSpPr>
            <p:cNvPr id="14" name="TextBox 13"/>
            <p:cNvSpPr txBox="1"/>
            <p:nvPr/>
          </p:nvSpPr>
          <p:spPr>
            <a:xfrm>
              <a:off x="2954215" y="388633"/>
              <a:ext cx="900332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400" b="1" dirty="0" smtClean="0">
                  <a:solidFill>
                    <a:srgbClr val="6D6847"/>
                  </a:solidFill>
                </a:rPr>
                <a:t>봇으로 사용자에게 정보       </a:t>
              </a:r>
              <a:endParaRPr kumimoji="1" lang="ko-KR" altLang="en-US" sz="4400" b="1" dirty="0">
                <a:solidFill>
                  <a:srgbClr val="6D6847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0302990">
              <a:off x="9040739" y="388633"/>
              <a:ext cx="1369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400" b="1" smtClean="0">
                  <a:solidFill>
                    <a:srgbClr val="002060"/>
                  </a:solidFill>
                </a:rPr>
                <a:t>수집</a:t>
              </a:r>
              <a:endParaRPr kumimoji="1" lang="ko-KR" altLang="en-US" sz="44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36097" y="1509859"/>
            <a:ext cx="5530556" cy="4682732"/>
            <a:chOff x="1041008" y="1509859"/>
            <a:chExt cx="5530556" cy="468273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008" y="2086542"/>
              <a:ext cx="3694333" cy="3694333"/>
            </a:xfrm>
            <a:prstGeom prst="rect">
              <a:avLst/>
            </a:prstGeom>
          </p:spPr>
        </p:pic>
        <p:cxnSp>
          <p:nvCxnSpPr>
            <p:cNvPr id="6" name="직선 연결선[R] 5"/>
            <p:cNvCxnSpPr/>
            <p:nvPr/>
          </p:nvCxnSpPr>
          <p:spPr>
            <a:xfrm flipH="1">
              <a:off x="3840479" y="1509859"/>
              <a:ext cx="717453" cy="867581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/>
            <p:cNvCxnSpPr/>
            <p:nvPr/>
          </p:nvCxnSpPr>
          <p:spPr>
            <a:xfrm flipH="1" flipV="1">
              <a:off x="4021015" y="2602616"/>
              <a:ext cx="1043353" cy="185225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328941" y="1940077"/>
              <a:ext cx="9902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남자</a:t>
              </a:r>
              <a:r>
                <a:rPr kumimoji="1" lang="en-US" altLang="ko-KR" sz="2800" b="1" dirty="0" smtClean="0">
                  <a:solidFill>
                    <a:srgbClr val="6D6847"/>
                  </a:solidFill>
                </a:rPr>
                <a:t>!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  <p:cxnSp>
          <p:nvCxnSpPr>
            <p:cNvPr id="30" name="직선 연결선[R] 29"/>
            <p:cNvCxnSpPr/>
            <p:nvPr/>
          </p:nvCxnSpPr>
          <p:spPr>
            <a:xfrm flipH="1">
              <a:off x="4616937" y="3132666"/>
              <a:ext cx="717453" cy="867581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[R] 30"/>
            <p:cNvCxnSpPr/>
            <p:nvPr/>
          </p:nvCxnSpPr>
          <p:spPr>
            <a:xfrm flipH="1" flipV="1">
              <a:off x="4797473" y="4225423"/>
              <a:ext cx="1043353" cy="185225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110087" y="3477027"/>
              <a:ext cx="1461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smtClean="0">
                  <a:solidFill>
                    <a:srgbClr val="6D6847"/>
                  </a:solidFill>
                </a:rPr>
                <a:t>3</a:t>
              </a:r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년</a:t>
              </a:r>
              <a:r>
                <a:rPr kumimoji="1" lang="en-US" altLang="ko-KR" sz="2800" b="1" dirty="0" smtClean="0">
                  <a:solidFill>
                    <a:srgbClr val="6D6847"/>
                  </a:solidFill>
                </a:rPr>
                <a:t>!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  <p:cxnSp>
          <p:nvCxnSpPr>
            <p:cNvPr id="32" name="직선 연결선[R] 31"/>
            <p:cNvCxnSpPr/>
            <p:nvPr/>
          </p:nvCxnSpPr>
          <p:spPr>
            <a:xfrm flipH="1">
              <a:off x="4668521" y="4980185"/>
              <a:ext cx="1172305" cy="112320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/>
            <p:cNvCxnSpPr/>
            <p:nvPr/>
          </p:nvCxnSpPr>
          <p:spPr>
            <a:xfrm flipH="1" flipV="1">
              <a:off x="4588412" y="5734970"/>
              <a:ext cx="1038665" cy="457621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064369" y="5233182"/>
              <a:ext cx="137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아니</a:t>
              </a:r>
              <a:r>
                <a:rPr kumimoji="1" lang="en-US" altLang="ko-KR" sz="2800" b="1" dirty="0" smtClean="0">
                  <a:solidFill>
                    <a:srgbClr val="6D6847"/>
                  </a:solidFill>
                </a:rPr>
                <a:t>!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855824" y="1142503"/>
            <a:ext cx="5087038" cy="5282264"/>
            <a:chOff x="6855824" y="1142503"/>
            <a:chExt cx="5087038" cy="5282264"/>
          </a:xfrm>
        </p:grpSpPr>
        <p:cxnSp>
          <p:nvCxnSpPr>
            <p:cNvPr id="37" name="직선 연결선[R] 36"/>
            <p:cNvCxnSpPr/>
            <p:nvPr/>
          </p:nvCxnSpPr>
          <p:spPr>
            <a:xfrm flipH="1" flipV="1">
              <a:off x="7327071" y="1509859"/>
              <a:ext cx="1478082" cy="622375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/>
            <p:cNvCxnSpPr/>
            <p:nvPr/>
          </p:nvCxnSpPr>
          <p:spPr>
            <a:xfrm flipH="1">
              <a:off x="7286040" y="2559530"/>
              <a:ext cx="1559171" cy="228311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974206" y="1962240"/>
              <a:ext cx="1502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smtClean="0">
                  <a:solidFill>
                    <a:srgbClr val="6D6847"/>
                  </a:solidFill>
                </a:rPr>
                <a:t>성별은</a:t>
              </a:r>
              <a:r>
                <a:rPr kumimoji="1" lang="en-US" altLang="ko-KR" sz="2800" b="1" dirty="0" smtClean="0">
                  <a:solidFill>
                    <a:srgbClr val="6D6847"/>
                  </a:solidFill>
                </a:rPr>
                <a:t>?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  <p:cxnSp>
          <p:nvCxnSpPr>
            <p:cNvPr id="48" name="직선 연결선[R] 47"/>
            <p:cNvCxnSpPr/>
            <p:nvPr/>
          </p:nvCxnSpPr>
          <p:spPr>
            <a:xfrm flipH="1" flipV="1">
              <a:off x="7282353" y="3095893"/>
              <a:ext cx="1478082" cy="622375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/>
            <p:cNvCxnSpPr/>
            <p:nvPr/>
          </p:nvCxnSpPr>
          <p:spPr>
            <a:xfrm flipH="1">
              <a:off x="7282354" y="4162056"/>
              <a:ext cx="1478081" cy="430431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6855824" y="3667577"/>
              <a:ext cx="13649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면허는</a:t>
              </a:r>
              <a:r>
                <a:rPr kumimoji="1" lang="en-US" altLang="ko-KR" sz="2800" b="1" dirty="0" smtClean="0">
                  <a:solidFill>
                    <a:srgbClr val="6D6847"/>
                  </a:solidFill>
                </a:rPr>
                <a:t>?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  <p:cxnSp>
          <p:nvCxnSpPr>
            <p:cNvPr id="52" name="직선 연결선[R] 51"/>
            <p:cNvCxnSpPr/>
            <p:nvPr/>
          </p:nvCxnSpPr>
          <p:spPr>
            <a:xfrm flipH="1" flipV="1">
              <a:off x="7240540" y="4899433"/>
              <a:ext cx="1478082" cy="273684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/>
            <p:cNvCxnSpPr/>
            <p:nvPr/>
          </p:nvCxnSpPr>
          <p:spPr>
            <a:xfrm flipH="1">
              <a:off x="7240541" y="5651632"/>
              <a:ext cx="1478081" cy="773135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020098" y="5279284"/>
              <a:ext cx="13649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색맹</a:t>
              </a:r>
              <a:r>
                <a:rPr kumimoji="1" lang="en-US" altLang="ko-KR" sz="2800" b="1" dirty="0" smtClean="0">
                  <a:solidFill>
                    <a:srgbClr val="6D6847"/>
                  </a:solidFill>
                </a:rPr>
                <a:t>?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2187" y="1142503"/>
              <a:ext cx="2840675" cy="5050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797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45692</TotalTime>
  <Words>221</Words>
  <Application>Microsoft Macintosh PowerPoint</Application>
  <PresentationFormat>와이드스크린</PresentationFormat>
  <Paragraphs>93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맑은 고딕</vt:lpstr>
      <vt:lpstr>Adobe Arabic</vt:lpstr>
      <vt:lpstr>Adobe Ming Std L</vt:lpstr>
      <vt:lpstr>Edwardian Script ITC</vt:lpstr>
      <vt:lpstr>Nanum Gothic</vt:lpstr>
      <vt:lpstr>Arial</vt:lpstr>
      <vt:lpstr>Office 테마</vt:lpstr>
      <vt:lpstr>Drive   eeper</vt:lpstr>
      <vt:lpstr>PowerPoint 프레젠테이션</vt:lpstr>
      <vt:lpstr>왜 </vt:lpstr>
      <vt:lpstr>사용자에게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Microsoft Office 사용자</cp:lastModifiedBy>
  <cp:revision>71</cp:revision>
  <dcterms:created xsi:type="dcterms:W3CDTF">2018-07-03T10:47:59Z</dcterms:created>
  <dcterms:modified xsi:type="dcterms:W3CDTF">2018-07-07T20:09:30Z</dcterms:modified>
</cp:coreProperties>
</file>